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741" r:id="rId2"/>
  </p:sldMasterIdLst>
  <p:notesMasterIdLst>
    <p:notesMasterId r:id="rId24"/>
  </p:notesMasterIdLst>
  <p:sldIdLst>
    <p:sldId id="526" r:id="rId3"/>
    <p:sldId id="256" r:id="rId4"/>
    <p:sldId id="486" r:id="rId5"/>
    <p:sldId id="524" r:id="rId6"/>
    <p:sldId id="555" r:id="rId7"/>
    <p:sldId id="542" r:id="rId8"/>
    <p:sldId id="553" r:id="rId9"/>
    <p:sldId id="577" r:id="rId10"/>
    <p:sldId id="580" r:id="rId11"/>
    <p:sldId id="578" r:id="rId12"/>
    <p:sldId id="543" r:id="rId13"/>
    <p:sldId id="582" r:id="rId14"/>
    <p:sldId id="556" r:id="rId15"/>
    <p:sldId id="560" r:id="rId16"/>
    <p:sldId id="576" r:id="rId17"/>
    <p:sldId id="545" r:id="rId18"/>
    <p:sldId id="525" r:id="rId19"/>
    <p:sldId id="546" r:id="rId20"/>
    <p:sldId id="547" r:id="rId21"/>
    <p:sldId id="539" r:id="rId22"/>
    <p:sldId id="58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69" userDrawn="1">
          <p15:clr>
            <a:srgbClr val="A4A3A4"/>
          </p15:clr>
        </p15:guide>
        <p15:guide id="6" orient="horz" pos="3072" userDrawn="1">
          <p15:clr>
            <a:srgbClr val="A4A3A4"/>
          </p15:clr>
        </p15:guide>
        <p15:guide id="7" orient="horz" pos="5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703F"/>
    <a:srgbClr val="CE9D86"/>
    <a:srgbClr val="9B6851"/>
    <a:srgbClr val="32323E"/>
    <a:srgbClr val="E7C6B7"/>
    <a:srgbClr val="001633"/>
    <a:srgbClr val="E9B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05ECE-22DF-4C90-A913-A06257846415}" v="4" dt="2022-08-01T07:21:02.942"/>
  </p1510:revLst>
</p1510:revInfo>
</file>

<file path=ppt/tableStyles.xml><?xml version="1.0" encoding="utf-8"?>
<a:tblStyleLst xmlns:a="http://schemas.openxmlformats.org/drawingml/2006/main" def="{E772CC30-40C5-43C2-82EC-278974EAFDE2}">
  <a:tblStyle styleId="{E772CC30-40C5-43C2-82EC-278974EAFD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59"/>
    <p:restoredTop sz="72280" autoAdjust="0"/>
  </p:normalViewPr>
  <p:slideViewPr>
    <p:cSldViewPr snapToGrid="0" showGuides="1">
      <p:cViewPr varScale="1">
        <p:scale>
          <a:sx n="78" d="100"/>
          <a:sy n="78" d="100"/>
        </p:scale>
        <p:origin x="1320" y="54"/>
      </p:cViewPr>
      <p:guideLst>
        <p:guide orient="horz" pos="1620"/>
        <p:guide pos="2880"/>
        <p:guide pos="226"/>
        <p:guide pos="5534"/>
        <p:guide orient="horz" pos="169"/>
        <p:guide orient="horz" pos="3072"/>
        <p:guide orient="horz" pos="5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dekind, Anneen" userId="43ece35a-1a68-480d-8fe1-b83d8b91ef7a" providerId="ADAL" clId="{21905ECE-22DF-4C90-A913-A06257846415}"/>
    <pc:docChg chg="undo custSel addSld delSld modSld sldOrd">
      <pc:chgData name="Dedekind, Anneen" userId="43ece35a-1a68-480d-8fe1-b83d8b91ef7a" providerId="ADAL" clId="{21905ECE-22DF-4C90-A913-A06257846415}" dt="2022-08-01T07:26:28.547" v="1491" actId="47"/>
      <pc:docMkLst>
        <pc:docMk/>
      </pc:docMkLst>
      <pc:sldChg chg="delSp modSp mod modNotesTx">
        <pc:chgData name="Dedekind, Anneen" userId="43ece35a-1a68-480d-8fe1-b83d8b91ef7a" providerId="ADAL" clId="{21905ECE-22DF-4C90-A913-A06257846415}" dt="2022-08-01T06:29:57.798" v="50" actId="20577"/>
        <pc:sldMkLst>
          <pc:docMk/>
          <pc:sldMk cId="1024706723" sldId="256"/>
        </pc:sldMkLst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0" creationId="{3BCBFE13-9B9D-2970-63BF-F80F813B5FA9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1" creationId="{28DDF8AF-D92C-A397-20E8-B5F7469F07EA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2" creationId="{A7609842-9607-8FCA-B0C1-DA8718AE2590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3" creationId="{8A8E210A-7947-1706-0F6D-A543BCDA267E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4" creationId="{BD36D6D0-9355-7DF3-B7F6-842B26861B0E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5" creationId="{284D6758-0973-4F54-0C96-7A4E7233A71D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6" creationId="{EEA99E20-0B39-AE2C-5C1F-97611588F6B1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7" creationId="{F1EDBAE4-A3C0-AA0B-C588-4CD90F998071}"/>
          </ac:spMkLst>
        </pc:spChg>
        <pc:spChg chg="mod">
          <ac:chgData name="Dedekind, Anneen" userId="43ece35a-1a68-480d-8fe1-b83d8b91ef7a" providerId="ADAL" clId="{21905ECE-22DF-4C90-A913-A06257846415}" dt="2022-08-01T06:28:53.638" v="3" actId="122"/>
          <ac:spMkLst>
            <pc:docMk/>
            <pc:sldMk cId="1024706723" sldId="256"/>
            <ac:spMk id="88" creationId="{CC7BE8E6-C91A-57F1-B435-A83F434516AB}"/>
          </ac:spMkLst>
        </pc:spChg>
        <pc:spChg chg="mod">
          <ac:chgData name="Dedekind, Anneen" userId="43ece35a-1a68-480d-8fe1-b83d8b91ef7a" providerId="ADAL" clId="{21905ECE-22DF-4C90-A913-A06257846415}" dt="2022-08-01T06:29:07.024" v="43" actId="1038"/>
          <ac:spMkLst>
            <pc:docMk/>
            <pc:sldMk cId="1024706723" sldId="256"/>
            <ac:spMk id="89" creationId="{CFA73C39-790A-89DC-3876-55227EE7417F}"/>
          </ac:spMkLst>
        </pc:spChg>
        <pc:spChg chg="mod">
          <ac:chgData name="Dedekind, Anneen" userId="43ece35a-1a68-480d-8fe1-b83d8b91ef7a" providerId="ADAL" clId="{21905ECE-22DF-4C90-A913-A06257846415}" dt="2022-08-01T06:29:07.024" v="43" actId="1038"/>
          <ac:spMkLst>
            <pc:docMk/>
            <pc:sldMk cId="1024706723" sldId="256"/>
            <ac:spMk id="90" creationId="{1FD027D7-F27F-73A7-41B5-C191443ABA90}"/>
          </ac:spMkLst>
        </pc:spChg>
        <pc:spChg chg="mod">
          <ac:chgData name="Dedekind, Anneen" userId="43ece35a-1a68-480d-8fe1-b83d8b91ef7a" providerId="ADAL" clId="{21905ECE-22DF-4C90-A913-A06257846415}" dt="2022-08-01T06:29:07.024" v="43" actId="1038"/>
          <ac:spMkLst>
            <pc:docMk/>
            <pc:sldMk cId="1024706723" sldId="256"/>
            <ac:spMk id="91" creationId="{0FF4F8C6-E5A2-2255-E84C-5CB1FED69EBA}"/>
          </ac:spMkLst>
        </pc:spChg>
        <pc:spChg chg="mod">
          <ac:chgData name="Dedekind, Anneen" userId="43ece35a-1a68-480d-8fe1-b83d8b91ef7a" providerId="ADAL" clId="{21905ECE-22DF-4C90-A913-A06257846415}" dt="2022-08-01T06:29:07.024" v="43" actId="1038"/>
          <ac:spMkLst>
            <pc:docMk/>
            <pc:sldMk cId="1024706723" sldId="256"/>
            <ac:spMk id="92" creationId="{B77AED72-5AD9-870C-9BA3-FC4BF6A5239F}"/>
          </ac:spMkLst>
        </pc:spChg>
        <pc:spChg chg="mod">
          <ac:chgData name="Dedekind, Anneen" userId="43ece35a-1a68-480d-8fe1-b83d8b91ef7a" providerId="ADAL" clId="{21905ECE-22DF-4C90-A913-A06257846415}" dt="2022-08-01T06:29:07.024" v="43" actId="1038"/>
          <ac:spMkLst>
            <pc:docMk/>
            <pc:sldMk cId="1024706723" sldId="256"/>
            <ac:spMk id="93" creationId="{90ECA02E-C84E-AD76-763F-521AEA8AB836}"/>
          </ac:spMkLst>
        </pc:spChg>
        <pc:spChg chg="mod">
          <ac:chgData name="Dedekind, Anneen" userId="43ece35a-1a68-480d-8fe1-b83d8b91ef7a" providerId="ADAL" clId="{21905ECE-22DF-4C90-A913-A06257846415}" dt="2022-08-01T06:29:07.024" v="43" actId="1038"/>
          <ac:spMkLst>
            <pc:docMk/>
            <pc:sldMk cId="1024706723" sldId="256"/>
            <ac:spMk id="94" creationId="{94C4A53F-7F4E-D787-04B3-2444C76DD3F5}"/>
          </ac:spMkLst>
        </pc:spChg>
        <pc:spChg chg="mod">
          <ac:chgData name="Dedekind, Anneen" userId="43ece35a-1a68-480d-8fe1-b83d8b91ef7a" providerId="ADAL" clId="{21905ECE-22DF-4C90-A913-A06257846415}" dt="2022-08-01T06:29:07.024" v="43" actId="1038"/>
          <ac:spMkLst>
            <pc:docMk/>
            <pc:sldMk cId="1024706723" sldId="256"/>
            <ac:spMk id="95" creationId="{6E223706-558C-0E6E-6B5C-4C15A25A8729}"/>
          </ac:spMkLst>
        </pc:spChg>
        <pc:spChg chg="del">
          <ac:chgData name="Dedekind, Anneen" userId="43ece35a-1a68-480d-8fe1-b83d8b91ef7a" providerId="ADAL" clId="{21905ECE-22DF-4C90-A913-A06257846415}" dt="2022-08-01T06:28:43.279" v="0" actId="478"/>
          <ac:spMkLst>
            <pc:docMk/>
            <pc:sldMk cId="1024706723" sldId="256"/>
            <ac:spMk id="98" creationId="{F2627DEA-D6C1-AEF2-9F4A-02798C1406F4}"/>
          </ac:spMkLst>
        </pc:spChg>
        <pc:spChg chg="del">
          <ac:chgData name="Dedekind, Anneen" userId="43ece35a-1a68-480d-8fe1-b83d8b91ef7a" providerId="ADAL" clId="{21905ECE-22DF-4C90-A913-A06257846415}" dt="2022-08-01T06:28:50.767" v="2" actId="478"/>
          <ac:spMkLst>
            <pc:docMk/>
            <pc:sldMk cId="1024706723" sldId="256"/>
            <ac:spMk id="99" creationId="{6CDBE386-F41C-C383-EF01-A4271CD9096E}"/>
          </ac:spMkLst>
        </pc:spChg>
        <pc:spChg chg="del">
          <ac:chgData name="Dedekind, Anneen" userId="43ece35a-1a68-480d-8fe1-b83d8b91ef7a" providerId="ADAL" clId="{21905ECE-22DF-4C90-A913-A06257846415}" dt="2022-08-01T06:28:47.643" v="1" actId="478"/>
          <ac:spMkLst>
            <pc:docMk/>
            <pc:sldMk cId="1024706723" sldId="256"/>
            <ac:spMk id="100" creationId="{7AB200E3-DD83-456C-F7EF-4472FFA7E6B1}"/>
          </ac:spMkLst>
        </pc:spChg>
      </pc:sldChg>
      <pc:sldChg chg="addSp modSp mod">
        <pc:chgData name="Dedekind, Anneen" userId="43ece35a-1a68-480d-8fe1-b83d8b91ef7a" providerId="ADAL" clId="{21905ECE-22DF-4C90-A913-A06257846415}" dt="2022-08-01T06:31:22.758" v="66" actId="14100"/>
        <pc:sldMkLst>
          <pc:docMk/>
          <pc:sldMk cId="2875433311" sldId="486"/>
        </pc:sldMkLst>
        <pc:spChg chg="add mod">
          <ac:chgData name="Dedekind, Anneen" userId="43ece35a-1a68-480d-8fe1-b83d8b91ef7a" providerId="ADAL" clId="{21905ECE-22DF-4C90-A913-A06257846415}" dt="2022-08-01T06:31:07.442" v="64" actId="1076"/>
          <ac:spMkLst>
            <pc:docMk/>
            <pc:sldMk cId="2875433311" sldId="486"/>
            <ac:spMk id="5" creationId="{FD0ACF35-3681-D878-EE69-8D2588C24DD0}"/>
          </ac:spMkLst>
        </pc:spChg>
        <pc:cxnChg chg="add mod">
          <ac:chgData name="Dedekind, Anneen" userId="43ece35a-1a68-480d-8fe1-b83d8b91ef7a" providerId="ADAL" clId="{21905ECE-22DF-4C90-A913-A06257846415}" dt="2022-08-01T06:31:22.758" v="66" actId="14100"/>
          <ac:cxnSpMkLst>
            <pc:docMk/>
            <pc:sldMk cId="2875433311" sldId="486"/>
            <ac:cxnSpMk id="4" creationId="{B0A3B801-ACC5-2C0D-DA20-689DF9EB6A9C}"/>
          </ac:cxnSpMkLst>
        </pc:cxnChg>
      </pc:sldChg>
      <pc:sldChg chg="modSp mod ord modNotesTx">
        <pc:chgData name="Dedekind, Anneen" userId="43ece35a-1a68-480d-8fe1-b83d8b91ef7a" providerId="ADAL" clId="{21905ECE-22DF-4C90-A913-A06257846415}" dt="2022-08-01T07:23:57.844" v="1118" actId="20577"/>
        <pc:sldMkLst>
          <pc:docMk/>
          <pc:sldMk cId="1351286156" sldId="543"/>
        </pc:sldMkLst>
        <pc:spChg chg="mod">
          <ac:chgData name="Dedekind, Anneen" userId="43ece35a-1a68-480d-8fe1-b83d8b91ef7a" providerId="ADAL" clId="{21905ECE-22DF-4C90-A913-A06257846415}" dt="2022-08-01T07:15:45.949" v="437" actId="6549"/>
          <ac:spMkLst>
            <pc:docMk/>
            <pc:sldMk cId="1351286156" sldId="543"/>
            <ac:spMk id="2" creationId="{27C65E57-BC21-9DC3-43FF-FAC2734518A9}"/>
          </ac:spMkLst>
        </pc:spChg>
      </pc:sldChg>
      <pc:sldChg chg="modSp mod modNotesTx">
        <pc:chgData name="Dedekind, Anneen" userId="43ece35a-1a68-480d-8fe1-b83d8b91ef7a" providerId="ADAL" clId="{21905ECE-22DF-4C90-A913-A06257846415}" dt="2022-08-01T07:25:33.032" v="1292" actId="20577"/>
        <pc:sldMkLst>
          <pc:docMk/>
          <pc:sldMk cId="2094429251" sldId="545"/>
        </pc:sldMkLst>
        <pc:spChg chg="mod">
          <ac:chgData name="Dedekind, Anneen" userId="43ece35a-1a68-480d-8fe1-b83d8b91ef7a" providerId="ADAL" clId="{21905ECE-22DF-4C90-A913-A06257846415}" dt="2022-08-01T07:18:46.580" v="476" actId="6549"/>
          <ac:spMkLst>
            <pc:docMk/>
            <pc:sldMk cId="2094429251" sldId="545"/>
            <ac:spMk id="2" creationId="{FFE7B8D1-7E1C-0EB5-D905-06A2C41936E7}"/>
          </ac:spMkLst>
        </pc:spChg>
      </pc:sldChg>
      <pc:sldChg chg="modNotesTx">
        <pc:chgData name="Dedekind, Anneen" userId="43ece35a-1a68-480d-8fe1-b83d8b91ef7a" providerId="ADAL" clId="{21905ECE-22DF-4C90-A913-A06257846415}" dt="2022-08-01T07:26:01" v="1395" actId="20577"/>
        <pc:sldMkLst>
          <pc:docMk/>
          <pc:sldMk cId="2552768717" sldId="546"/>
        </pc:sldMkLst>
      </pc:sldChg>
      <pc:sldChg chg="modNotesTx">
        <pc:chgData name="Dedekind, Anneen" userId="43ece35a-1a68-480d-8fe1-b83d8b91ef7a" providerId="ADAL" clId="{21905ECE-22DF-4C90-A913-A06257846415}" dt="2022-08-01T07:26:23.904" v="1490" actId="20577"/>
        <pc:sldMkLst>
          <pc:docMk/>
          <pc:sldMk cId="1945466425" sldId="547"/>
        </pc:sldMkLst>
      </pc:sldChg>
      <pc:sldChg chg="del">
        <pc:chgData name="Dedekind, Anneen" userId="43ece35a-1a68-480d-8fe1-b83d8b91ef7a" providerId="ADAL" clId="{21905ECE-22DF-4C90-A913-A06257846415}" dt="2022-08-01T07:18:09.840" v="475" actId="47"/>
        <pc:sldMkLst>
          <pc:docMk/>
          <pc:sldMk cId="2085318773" sldId="551"/>
        </pc:sldMkLst>
      </pc:sldChg>
      <pc:sldChg chg="del">
        <pc:chgData name="Dedekind, Anneen" userId="43ece35a-1a68-480d-8fe1-b83d8b91ef7a" providerId="ADAL" clId="{21905ECE-22DF-4C90-A913-A06257846415}" dt="2022-08-01T07:19:22.482" v="479" actId="47"/>
        <pc:sldMkLst>
          <pc:docMk/>
          <pc:sldMk cId="2779426496" sldId="552"/>
        </pc:sldMkLst>
      </pc:sldChg>
      <pc:sldChg chg="addSp delSp modSp mod">
        <pc:chgData name="Dedekind, Anneen" userId="43ece35a-1a68-480d-8fe1-b83d8b91ef7a" providerId="ADAL" clId="{21905ECE-22DF-4C90-A913-A06257846415}" dt="2022-08-01T07:17:09.761" v="473" actId="20577"/>
        <pc:sldMkLst>
          <pc:docMk/>
          <pc:sldMk cId="1411804571" sldId="556"/>
        </pc:sldMkLst>
        <pc:spChg chg="mod">
          <ac:chgData name="Dedekind, Anneen" userId="43ece35a-1a68-480d-8fe1-b83d8b91ef7a" providerId="ADAL" clId="{21905ECE-22DF-4C90-A913-A06257846415}" dt="2022-08-01T07:16:20.385" v="439" actId="6549"/>
          <ac:spMkLst>
            <pc:docMk/>
            <pc:sldMk cId="1411804571" sldId="556"/>
            <ac:spMk id="2" creationId="{D4149BC0-4072-CAA6-A0DD-EB41AB2C612B}"/>
          </ac:spMkLst>
        </pc:spChg>
        <pc:spChg chg="del">
          <ac:chgData name="Dedekind, Anneen" userId="43ece35a-1a68-480d-8fe1-b83d8b91ef7a" providerId="ADAL" clId="{21905ECE-22DF-4C90-A913-A06257846415}" dt="2022-08-01T07:16:12.730" v="438" actId="478"/>
          <ac:spMkLst>
            <pc:docMk/>
            <pc:sldMk cId="1411804571" sldId="556"/>
            <ac:spMk id="3" creationId="{1AAE8430-49A6-9421-1660-FC726BF6B60D}"/>
          </ac:spMkLst>
        </pc:spChg>
        <pc:spChg chg="mod">
          <ac:chgData name="Dedekind, Anneen" userId="43ece35a-1a68-480d-8fe1-b83d8b91ef7a" providerId="ADAL" clId="{21905ECE-22DF-4C90-A913-A06257846415}" dt="2022-08-01T07:16:54.976" v="445" actId="1076"/>
          <ac:spMkLst>
            <pc:docMk/>
            <pc:sldMk cId="1411804571" sldId="556"/>
            <ac:spMk id="10" creationId="{2AF3B008-F060-BB20-2066-7924C3F1764B}"/>
          </ac:spMkLst>
        </pc:spChg>
        <pc:spChg chg="mod">
          <ac:chgData name="Dedekind, Anneen" userId="43ece35a-1a68-480d-8fe1-b83d8b91ef7a" providerId="ADAL" clId="{21905ECE-22DF-4C90-A913-A06257846415}" dt="2022-08-01T07:16:23.760" v="440" actId="6549"/>
          <ac:spMkLst>
            <pc:docMk/>
            <pc:sldMk cId="1411804571" sldId="556"/>
            <ac:spMk id="15" creationId="{20459A74-941C-D04E-B554-D84CB02FDAF5}"/>
          </ac:spMkLst>
        </pc:spChg>
        <pc:spChg chg="del mod">
          <ac:chgData name="Dedekind, Anneen" userId="43ece35a-1a68-480d-8fe1-b83d8b91ef7a" providerId="ADAL" clId="{21905ECE-22DF-4C90-A913-A06257846415}" dt="2022-08-01T07:16:50.681" v="444" actId="478"/>
          <ac:spMkLst>
            <pc:docMk/>
            <pc:sldMk cId="1411804571" sldId="556"/>
            <ac:spMk id="17" creationId="{26FE9AE8-77D5-524E-A5C8-E53C8CA454BF}"/>
          </ac:spMkLst>
        </pc:spChg>
        <pc:spChg chg="mod">
          <ac:chgData name="Dedekind, Anneen" userId="43ece35a-1a68-480d-8fe1-b83d8b91ef7a" providerId="ADAL" clId="{21905ECE-22DF-4C90-A913-A06257846415}" dt="2022-08-01T07:16:59.479" v="446" actId="1076"/>
          <ac:spMkLst>
            <pc:docMk/>
            <pc:sldMk cId="1411804571" sldId="556"/>
            <ac:spMk id="19" creationId="{1793EEBE-A20C-054A-8809-3A23F1AE66B1}"/>
          </ac:spMkLst>
        </pc:spChg>
        <pc:spChg chg="del">
          <ac:chgData name="Dedekind, Anneen" userId="43ece35a-1a68-480d-8fe1-b83d8b91ef7a" providerId="ADAL" clId="{21905ECE-22DF-4C90-A913-A06257846415}" dt="2022-08-01T07:16:44.321" v="441" actId="478"/>
          <ac:spMkLst>
            <pc:docMk/>
            <pc:sldMk cId="1411804571" sldId="556"/>
            <ac:spMk id="20" creationId="{D64A27B1-2624-014E-8A56-C35446660455}"/>
          </ac:spMkLst>
        </pc:spChg>
        <pc:spChg chg="del">
          <ac:chgData name="Dedekind, Anneen" userId="43ece35a-1a68-480d-8fe1-b83d8b91ef7a" providerId="ADAL" clId="{21905ECE-22DF-4C90-A913-A06257846415}" dt="2022-08-01T07:16:45.675" v="442" actId="478"/>
          <ac:spMkLst>
            <pc:docMk/>
            <pc:sldMk cId="1411804571" sldId="556"/>
            <ac:spMk id="21" creationId="{55E0FC20-438D-BB4C-AB78-1389FB216312}"/>
          </ac:spMkLst>
        </pc:spChg>
        <pc:spChg chg="add mod">
          <ac:chgData name="Dedekind, Anneen" userId="43ece35a-1a68-480d-8fe1-b83d8b91ef7a" providerId="ADAL" clId="{21905ECE-22DF-4C90-A913-A06257846415}" dt="2022-08-01T07:17:09.761" v="473" actId="20577"/>
          <ac:spMkLst>
            <pc:docMk/>
            <pc:sldMk cId="1411804571" sldId="556"/>
            <ac:spMk id="25" creationId="{5848E59C-3682-6D71-0BD0-D04B6C7E5B64}"/>
          </ac:spMkLst>
        </pc:spChg>
      </pc:sldChg>
      <pc:sldChg chg="del">
        <pc:chgData name="Dedekind, Anneen" userId="43ece35a-1a68-480d-8fe1-b83d8b91ef7a" providerId="ADAL" clId="{21905ECE-22DF-4C90-A913-A06257846415}" dt="2022-08-01T07:19:31.215" v="482" actId="47"/>
        <pc:sldMkLst>
          <pc:docMk/>
          <pc:sldMk cId="3255816587" sldId="557"/>
        </pc:sldMkLst>
      </pc:sldChg>
      <pc:sldChg chg="del">
        <pc:chgData name="Dedekind, Anneen" userId="43ece35a-1a68-480d-8fe1-b83d8b91ef7a" providerId="ADAL" clId="{21905ECE-22DF-4C90-A913-A06257846415}" dt="2022-08-01T07:26:28.547" v="1491" actId="47"/>
        <pc:sldMkLst>
          <pc:docMk/>
          <pc:sldMk cId="920756943" sldId="558"/>
        </pc:sldMkLst>
      </pc:sldChg>
      <pc:sldChg chg="del">
        <pc:chgData name="Dedekind, Anneen" userId="43ece35a-1a68-480d-8fe1-b83d8b91ef7a" providerId="ADAL" clId="{21905ECE-22DF-4C90-A913-A06257846415}" dt="2022-08-01T07:19:29.230" v="481" actId="47"/>
        <pc:sldMkLst>
          <pc:docMk/>
          <pc:sldMk cId="63584830" sldId="559"/>
        </pc:sldMkLst>
      </pc:sldChg>
      <pc:sldChg chg="modNotesTx">
        <pc:chgData name="Dedekind, Anneen" userId="43ece35a-1a68-480d-8fe1-b83d8b91ef7a" providerId="ADAL" clId="{21905ECE-22DF-4C90-A913-A06257846415}" dt="2022-08-01T07:24:44.074" v="1251" actId="20577"/>
        <pc:sldMkLst>
          <pc:docMk/>
          <pc:sldMk cId="1566968386" sldId="560"/>
        </pc:sldMkLst>
      </pc:sldChg>
      <pc:sldChg chg="del modNotesTx">
        <pc:chgData name="Dedekind, Anneen" userId="43ece35a-1a68-480d-8fe1-b83d8b91ef7a" providerId="ADAL" clId="{21905ECE-22DF-4C90-A913-A06257846415}" dt="2022-08-01T07:19:17.672" v="478" actId="47"/>
        <pc:sldMkLst>
          <pc:docMk/>
          <pc:sldMk cId="3685348369" sldId="561"/>
        </pc:sldMkLst>
      </pc:sldChg>
      <pc:sldChg chg="del">
        <pc:chgData name="Dedekind, Anneen" userId="43ece35a-1a68-480d-8fe1-b83d8b91ef7a" providerId="ADAL" clId="{21905ECE-22DF-4C90-A913-A06257846415}" dt="2022-08-01T07:19:25.639" v="480" actId="47"/>
        <pc:sldMkLst>
          <pc:docMk/>
          <pc:sldMk cId="2773881372" sldId="562"/>
        </pc:sldMkLst>
      </pc:sldChg>
      <pc:sldChg chg="mod modShow">
        <pc:chgData name="Dedekind, Anneen" userId="43ece35a-1a68-480d-8fe1-b83d8b91ef7a" providerId="ADAL" clId="{21905ECE-22DF-4C90-A913-A06257846415}" dt="2022-08-01T07:17:27.968" v="474" actId="729"/>
        <pc:sldMkLst>
          <pc:docMk/>
          <pc:sldMk cId="2282504730" sldId="576"/>
        </pc:sldMkLst>
      </pc:sldChg>
      <pc:sldChg chg="delSp modSp mod modNotesTx">
        <pc:chgData name="Dedekind, Anneen" userId="43ece35a-1a68-480d-8fe1-b83d8b91ef7a" providerId="ADAL" clId="{21905ECE-22DF-4C90-A913-A06257846415}" dt="2022-08-01T07:22:30.604" v="771" actId="20577"/>
        <pc:sldMkLst>
          <pc:docMk/>
          <pc:sldMk cId="1134057274" sldId="577"/>
        </pc:sldMkLst>
        <pc:spChg chg="del">
          <ac:chgData name="Dedekind, Anneen" userId="43ece35a-1a68-480d-8fe1-b83d8b91ef7a" providerId="ADAL" clId="{21905ECE-22DF-4C90-A913-A06257846415}" dt="2022-08-01T06:49:31.126" v="140" actId="478"/>
          <ac:spMkLst>
            <pc:docMk/>
            <pc:sldMk cId="1134057274" sldId="577"/>
            <ac:spMk id="2" creationId="{E3FDD3F2-9450-C6D6-2E79-E089B53338F4}"/>
          </ac:spMkLst>
        </pc:spChg>
        <pc:spChg chg="mod">
          <ac:chgData name="Dedekind, Anneen" userId="43ece35a-1a68-480d-8fe1-b83d8b91ef7a" providerId="ADAL" clId="{21905ECE-22DF-4C90-A913-A06257846415}" dt="2022-08-01T06:56:16.813" v="143" actId="20577"/>
          <ac:spMkLst>
            <pc:docMk/>
            <pc:sldMk cId="1134057274" sldId="577"/>
            <ac:spMk id="6" creationId="{F5FA6D26-2115-6F40-B07F-984B8D27DEC2}"/>
          </ac:spMkLst>
        </pc:spChg>
        <pc:spChg chg="mod">
          <ac:chgData name="Dedekind, Anneen" userId="43ece35a-1a68-480d-8fe1-b83d8b91ef7a" providerId="ADAL" clId="{21905ECE-22DF-4C90-A913-A06257846415}" dt="2022-08-01T06:56:34.045" v="151" actId="1036"/>
          <ac:spMkLst>
            <pc:docMk/>
            <pc:sldMk cId="1134057274" sldId="577"/>
            <ac:spMk id="7" creationId="{163E6EFD-D62F-1840-A224-B0BB8CD18B50}"/>
          </ac:spMkLst>
        </pc:spChg>
        <pc:spChg chg="mod">
          <ac:chgData name="Dedekind, Anneen" userId="43ece35a-1a68-480d-8fe1-b83d8b91ef7a" providerId="ADAL" clId="{21905ECE-22DF-4C90-A913-A06257846415}" dt="2022-08-01T06:56:10.090" v="142" actId="6549"/>
          <ac:spMkLst>
            <pc:docMk/>
            <pc:sldMk cId="1134057274" sldId="577"/>
            <ac:spMk id="9" creationId="{A6DAB4CB-A360-7245-85FF-65CD08A4A403}"/>
          </ac:spMkLst>
        </pc:spChg>
      </pc:sldChg>
      <pc:sldChg chg="addSp delSp modSp mod modNotesTx">
        <pc:chgData name="Dedekind, Anneen" userId="43ece35a-1a68-480d-8fe1-b83d8b91ef7a" providerId="ADAL" clId="{21905ECE-22DF-4C90-A913-A06257846415}" dt="2022-08-01T07:23:10.115" v="968" actId="20577"/>
        <pc:sldMkLst>
          <pc:docMk/>
          <pc:sldMk cId="724855243" sldId="578"/>
        </pc:sldMkLst>
        <pc:spChg chg="del">
          <ac:chgData name="Dedekind, Anneen" userId="43ece35a-1a68-480d-8fe1-b83d8b91ef7a" providerId="ADAL" clId="{21905ECE-22DF-4C90-A913-A06257846415}" dt="2022-08-01T07:11:13.106" v="334" actId="478"/>
          <ac:spMkLst>
            <pc:docMk/>
            <pc:sldMk cId="724855243" sldId="578"/>
            <ac:spMk id="3" creationId="{E41C7167-5BE9-834E-A0AE-AABB25DCDD35}"/>
          </ac:spMkLst>
        </pc:spChg>
        <pc:spChg chg="mod">
          <ac:chgData name="Dedekind, Anneen" userId="43ece35a-1a68-480d-8fe1-b83d8b91ef7a" providerId="ADAL" clId="{21905ECE-22DF-4C90-A913-A06257846415}" dt="2022-08-01T07:14:03.146" v="431" actId="14100"/>
          <ac:spMkLst>
            <pc:docMk/>
            <pc:sldMk cId="724855243" sldId="578"/>
            <ac:spMk id="7" creationId="{163E6EFD-D62F-1840-A224-B0BB8CD18B50}"/>
          </ac:spMkLst>
        </pc:spChg>
        <pc:spChg chg="mod">
          <ac:chgData name="Dedekind, Anneen" userId="43ece35a-1a68-480d-8fe1-b83d8b91ef7a" providerId="ADAL" clId="{21905ECE-22DF-4C90-A913-A06257846415}" dt="2022-08-01T07:12:01.190" v="364" actId="20577"/>
          <ac:spMkLst>
            <pc:docMk/>
            <pc:sldMk cId="724855243" sldId="578"/>
            <ac:spMk id="9" creationId="{A6DAB4CB-A360-7245-85FF-65CD08A4A403}"/>
          </ac:spMkLst>
        </pc:spChg>
        <pc:spChg chg="del">
          <ac:chgData name="Dedekind, Anneen" userId="43ece35a-1a68-480d-8fe1-b83d8b91ef7a" providerId="ADAL" clId="{21905ECE-22DF-4C90-A913-A06257846415}" dt="2022-08-01T07:00:44.913" v="226" actId="478"/>
          <ac:spMkLst>
            <pc:docMk/>
            <pc:sldMk cId="724855243" sldId="578"/>
            <ac:spMk id="10" creationId="{EFE8D794-42B5-D740-8D73-A26BEFACF528}"/>
          </ac:spMkLst>
        </pc:spChg>
        <pc:picChg chg="del">
          <ac:chgData name="Dedekind, Anneen" userId="43ece35a-1a68-480d-8fe1-b83d8b91ef7a" providerId="ADAL" clId="{21905ECE-22DF-4C90-A913-A06257846415}" dt="2022-08-01T07:11:07.875" v="331" actId="478"/>
          <ac:picMkLst>
            <pc:docMk/>
            <pc:sldMk cId="724855243" sldId="578"/>
            <ac:picMk id="5" creationId="{0D6288C9-5D6F-6E40-BF6A-4A61EACDBBDD}"/>
          </ac:picMkLst>
        </pc:picChg>
        <pc:picChg chg="add mod">
          <ac:chgData name="Dedekind, Anneen" userId="43ece35a-1a68-480d-8fe1-b83d8b91ef7a" providerId="ADAL" clId="{21905ECE-22DF-4C90-A913-A06257846415}" dt="2022-08-01T07:11:39.322" v="338" actId="27614"/>
          <ac:picMkLst>
            <pc:docMk/>
            <pc:sldMk cId="724855243" sldId="578"/>
            <ac:picMk id="6" creationId="{0DE8F354-0772-79DB-754D-96BBC4880470}"/>
          </ac:picMkLst>
        </pc:picChg>
        <pc:picChg chg="add del mod">
          <ac:chgData name="Dedekind, Anneen" userId="43ece35a-1a68-480d-8fe1-b83d8b91ef7a" providerId="ADAL" clId="{21905ECE-22DF-4C90-A913-A06257846415}" dt="2022-08-01T07:11:39.323" v="339" actId="962"/>
          <ac:picMkLst>
            <pc:docMk/>
            <pc:sldMk cId="724855243" sldId="578"/>
            <ac:picMk id="8" creationId="{EF4F9FD5-B5D9-914F-A51D-859400D1C501}"/>
          </ac:picMkLst>
        </pc:picChg>
        <pc:cxnChg chg="del">
          <ac:chgData name="Dedekind, Anneen" userId="43ece35a-1a68-480d-8fe1-b83d8b91ef7a" providerId="ADAL" clId="{21905ECE-22DF-4C90-A913-A06257846415}" dt="2022-08-01T06:49:41.055" v="141" actId="478"/>
          <ac:cxnSpMkLst>
            <pc:docMk/>
            <pc:sldMk cId="724855243" sldId="578"/>
            <ac:cxnSpMk id="4" creationId="{0D8400A3-B29F-79DD-24A7-238E56DD86B5}"/>
          </ac:cxnSpMkLst>
        </pc:cxnChg>
      </pc:sldChg>
      <pc:sldChg chg="del">
        <pc:chgData name="Dedekind, Anneen" userId="43ece35a-1a68-480d-8fe1-b83d8b91ef7a" providerId="ADAL" clId="{21905ECE-22DF-4C90-A913-A06257846415}" dt="2022-08-01T07:01:51.307" v="229" actId="47"/>
        <pc:sldMkLst>
          <pc:docMk/>
          <pc:sldMk cId="3740038776" sldId="579"/>
        </pc:sldMkLst>
      </pc:sldChg>
      <pc:sldChg chg="delSp modSp mod ord modNotesTx">
        <pc:chgData name="Dedekind, Anneen" userId="43ece35a-1a68-480d-8fe1-b83d8b91ef7a" providerId="ADAL" clId="{21905ECE-22DF-4C90-A913-A06257846415}" dt="2022-08-01T07:22:48.615" v="853" actId="20577"/>
        <pc:sldMkLst>
          <pc:docMk/>
          <pc:sldMk cId="2197801531" sldId="580"/>
        </pc:sldMkLst>
        <pc:spChg chg="del">
          <ac:chgData name="Dedekind, Anneen" userId="43ece35a-1a68-480d-8fe1-b83d8b91ef7a" providerId="ADAL" clId="{21905ECE-22DF-4C90-A913-A06257846415}" dt="2022-08-01T07:02:10.420" v="232" actId="478"/>
          <ac:spMkLst>
            <pc:docMk/>
            <pc:sldMk cId="2197801531" sldId="580"/>
            <ac:spMk id="2" creationId="{38B23611-7387-73FB-8EEE-2F8AFFA5E7F0}"/>
          </ac:spMkLst>
        </pc:spChg>
        <pc:spChg chg="mod">
          <ac:chgData name="Dedekind, Anneen" userId="43ece35a-1a68-480d-8fe1-b83d8b91ef7a" providerId="ADAL" clId="{21905ECE-22DF-4C90-A913-A06257846415}" dt="2022-08-01T07:04:46.010" v="330" actId="20577"/>
          <ac:spMkLst>
            <pc:docMk/>
            <pc:sldMk cId="2197801531" sldId="580"/>
            <ac:spMk id="7" creationId="{163E6EFD-D62F-1840-A224-B0BB8CD18B50}"/>
          </ac:spMkLst>
        </pc:spChg>
        <pc:spChg chg="mod">
          <ac:chgData name="Dedekind, Anneen" userId="43ece35a-1a68-480d-8fe1-b83d8b91ef7a" providerId="ADAL" clId="{21905ECE-22DF-4C90-A913-A06257846415}" dt="2022-08-01T07:02:07.959" v="231" actId="6549"/>
          <ac:spMkLst>
            <pc:docMk/>
            <pc:sldMk cId="2197801531" sldId="580"/>
            <ac:spMk id="9" creationId="{A6DAB4CB-A360-7245-85FF-65CD08A4A403}"/>
          </ac:spMkLst>
        </pc:spChg>
      </pc:sldChg>
      <pc:sldChg chg="del">
        <pc:chgData name="Dedekind, Anneen" userId="43ece35a-1a68-480d-8fe1-b83d8b91ef7a" providerId="ADAL" clId="{21905ECE-22DF-4C90-A913-A06257846415}" dt="2022-08-01T07:15:24.869" v="436" actId="47"/>
        <pc:sldMkLst>
          <pc:docMk/>
          <pc:sldMk cId="1103842134" sldId="581"/>
        </pc:sldMkLst>
      </pc:sldChg>
      <pc:sldChg chg="add modNotesTx">
        <pc:chgData name="Dedekind, Anneen" userId="43ece35a-1a68-480d-8fe1-b83d8b91ef7a" providerId="ADAL" clId="{21905ECE-22DF-4C90-A913-A06257846415}" dt="2022-08-01T07:21:31.023" v="559" actId="20577"/>
        <pc:sldMkLst>
          <pc:docMk/>
          <pc:sldMk cId="596004290" sldId="5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468720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don’t assign an approver – the adapted template will be ready for download. (no control)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63090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with the sections in the left hand menu you can determine what to lock and what can be adapted.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90802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Now we’ll consider the way users can use existing documents and adapt them for their own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Bearing in mind your permissions, you may need to send your adapted template for approval before you can publish it as an asset.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1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Bynder, you’ll find a bank of available templates for you to adapt in ‘Documents’</a:t>
            </a:r>
          </a:p>
          <a:p>
            <a:r>
              <a:rPr lang="en-US" dirty="0"/>
              <a:t>Take a look at the templates, (there should be at least one version per channel type), click on create document, and use the template you need to adapt.</a:t>
            </a:r>
            <a:endParaRPr lang="en-ZA" dirty="0"/>
          </a:p>
          <a:p>
            <a:pPr lvl="0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85588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menu / page you will see when you’re adapting a template. </a:t>
            </a:r>
          </a:p>
          <a:p>
            <a:r>
              <a:rPr lang="en-US" dirty="0"/>
              <a:t>Work with the sections on the left.</a:t>
            </a:r>
          </a:p>
        </p:txBody>
      </p:sp>
    </p:spTree>
    <p:extLst>
      <p:ext uri="{BB962C8B-B14F-4D97-AF65-F5344CB8AC3E}">
        <p14:creationId xmlns:p14="http://schemas.microsoft.com/office/powerpoint/2010/main" val="2249614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changing background image.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4521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404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Approvals come to the approvers and you will find them in the ‘My tasks section’.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4282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not approved and you need to make changes – you’ll find your instructions in my tasks.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86841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803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You will recall in our overview of Bynder, we shared an understanding of digital templates.</a:t>
            </a:r>
          </a:p>
          <a:p>
            <a:r>
              <a:rPr lang="en-US" dirty="0"/>
              <a:t>We invited you to think about those digital touchpoints that you use a lot, we mentioned:</a:t>
            </a:r>
          </a:p>
          <a:p>
            <a:pPr lvl="1"/>
            <a:r>
              <a:rPr lang="en-US" dirty="0"/>
              <a:t>Social posts that lend themselves to templates </a:t>
            </a:r>
            <a:r>
              <a:rPr lang="en-US" dirty="0" err="1"/>
              <a:t>ie</a:t>
            </a:r>
            <a:r>
              <a:rPr lang="en-US" dirty="0"/>
              <a:t>: Winner announcements, Listing announcements.</a:t>
            </a:r>
          </a:p>
          <a:p>
            <a:pPr lvl="1"/>
            <a:r>
              <a:rPr lang="en-US" dirty="0"/>
              <a:t>Web/ advertising banners</a:t>
            </a:r>
          </a:p>
          <a:p>
            <a:pPr lvl="1"/>
            <a:r>
              <a:rPr lang="en-US" dirty="0"/>
              <a:t>Fact sheets</a:t>
            </a:r>
          </a:p>
        </p:txBody>
      </p:sp>
    </p:spTree>
    <p:extLst>
      <p:ext uri="{BB962C8B-B14F-4D97-AF65-F5344CB8AC3E}">
        <p14:creationId xmlns:p14="http://schemas.microsoft.com/office/powerpoint/2010/main" val="1750959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That concludes our 2nd training session.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Here’s a quick recap: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Digital templates – print templates are coming soon feature.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Workflows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And finally, if you need any help, there’s a host of ‘how to’ videos on our Martech portal and if you need help with brand access or functionality access: email Ivan.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56956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brand templates enable brand owners to control brand look &amp; feel and consistency of use of brand assets. </a:t>
            </a:r>
          </a:p>
          <a:p>
            <a:r>
              <a:rPr lang="en-US" dirty="0"/>
              <a:t>If you set these up correctly, you can rest assured that your in-market colleagues and partners have a bank of content at their disposal for adaptation.</a:t>
            </a:r>
          </a:p>
          <a:p>
            <a:r>
              <a:rPr lang="en-US" dirty="0"/>
              <a:t>Templates will consist of ‘fixed’ and ‘editable’ sections. For example:</a:t>
            </a:r>
          </a:p>
          <a:p>
            <a:pPr lvl="1"/>
            <a:r>
              <a:rPr lang="en-US" dirty="0"/>
              <a:t>The layout could be fixed, but you could update the copy: think, local language translation.</a:t>
            </a:r>
          </a:p>
          <a:p>
            <a:pPr lvl="1"/>
            <a:r>
              <a:rPr lang="en-US" dirty="0"/>
              <a:t>The layout could be fixed, but you could update the </a:t>
            </a:r>
            <a:r>
              <a:rPr lang="en-US" dirty="0" err="1"/>
              <a:t>packshot</a:t>
            </a:r>
            <a:r>
              <a:rPr lang="en-US" dirty="0"/>
              <a:t>: for those countries that use different packs.</a:t>
            </a:r>
          </a:p>
          <a:p>
            <a:pPr lvl="1"/>
            <a:r>
              <a:rPr lang="en-US" dirty="0"/>
              <a:t>You could fix standard items like your logo and </a:t>
            </a:r>
            <a:r>
              <a:rPr lang="en-US" dirty="0" err="1"/>
              <a:t>packshot</a:t>
            </a:r>
            <a:r>
              <a:rPr lang="en-US" dirty="0"/>
              <a:t>, but enable a different background image.</a:t>
            </a:r>
          </a:p>
          <a:p>
            <a:pPr lvl="0"/>
            <a:r>
              <a:rPr lang="en-US" dirty="0"/>
              <a:t>There are many different applications of this feature and we have no doubt it will save on time, costs and create agility in our market execution practices.</a:t>
            </a:r>
          </a:p>
          <a:p>
            <a:pPr lvl="0"/>
            <a:r>
              <a:rPr lang="en-US" dirty="0"/>
              <a:t>In this module we’re going to show you how to SET UP TEMPLATES FOR END USERS</a:t>
            </a:r>
          </a:p>
          <a:p>
            <a:pPr lvl="0"/>
            <a:r>
              <a:rPr lang="en-US" dirty="0"/>
              <a:t>How adaptation works OF TEMPLATES WORKS.</a:t>
            </a:r>
          </a:p>
          <a:p>
            <a:pPr lvl="0"/>
            <a:r>
              <a:rPr lang="en-US" dirty="0"/>
              <a:t>How to approve a digital brand template.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931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Let's start with how to set up a digital brand template.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This will typically done by creative teams, as briefed by brand teams.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Take a look at how we’ve structured our templates.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7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You’ve all been working in Bynder for the last two weeks.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Hopefully if you needed to change your permissions and access profiles or update the brands that you’re linked to – that’s been done already.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This is important because it determines your permissions/ access to this feature.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76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Productive users will typically be creating templates for end market use.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 that’s brand teams, trade marketing teams and agency partners.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Bear in mind, as an end market/ in market user (consumptive user) of brand digital templates,  you can also make recommendations to your brand/ trade marketing team partners on the types of templates you need.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9092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Now we’ll consider the way users can use existing documents and adapt them for their own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Bearing in mind your permissions, you may need to send your adapted template for approval before you can publish it as an asset.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0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lets get oriented on the menu. </a:t>
            </a:r>
          </a:p>
          <a:p>
            <a:r>
              <a:rPr lang="en-US" dirty="0"/>
              <a:t>Adaptation takes place in Documents.</a:t>
            </a:r>
          </a:p>
          <a:p>
            <a:r>
              <a:rPr lang="en-US" dirty="0"/>
              <a:t>Templates – is where the creative team loads the </a:t>
            </a:r>
            <a:r>
              <a:rPr lang="en-US" dirty="0" err="1"/>
              <a:t>psd</a:t>
            </a:r>
            <a:r>
              <a:rPr lang="en-US" dirty="0"/>
              <a:t> or </a:t>
            </a:r>
            <a:r>
              <a:rPr lang="en-US" dirty="0" err="1"/>
              <a:t>indesign</a:t>
            </a:r>
            <a:r>
              <a:rPr lang="en-US" dirty="0"/>
              <a:t> files and locks/ makes sections adaptable.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13994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creating a template, remember to apply the relevant taxonomy and permissions.</a:t>
            </a:r>
          </a:p>
        </p:txBody>
      </p:sp>
    </p:spTree>
    <p:extLst>
      <p:ext uri="{BB962C8B-B14F-4D97-AF65-F5344CB8AC3E}">
        <p14:creationId xmlns:p14="http://schemas.microsoft.com/office/powerpoint/2010/main" val="89279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;p1">
            <a:extLst>
              <a:ext uri="{FF2B5EF4-FFF2-40B4-BE49-F238E27FC236}">
                <a16:creationId xmlns:a16="http://schemas.microsoft.com/office/drawing/2014/main" id="{DB52CF6B-0DD2-F3DD-1F4E-81C8B8E7AF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5" name="Google Shape;7;p1">
            <a:extLst>
              <a:ext uri="{FF2B5EF4-FFF2-40B4-BE49-F238E27FC236}">
                <a16:creationId xmlns:a16="http://schemas.microsoft.com/office/drawing/2014/main" id="{C08D6F23-3E9B-3031-27A3-CFDBB61D77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4996" y="999460"/>
            <a:ext cx="8619646" cy="384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rgbClr val="E7C6B7"/>
              </a:buCl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54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;p1">
            <a:extLst>
              <a:ext uri="{FF2B5EF4-FFF2-40B4-BE49-F238E27FC236}">
                <a16:creationId xmlns:a16="http://schemas.microsoft.com/office/drawing/2014/main" id="{DB52CF6B-0DD2-F3DD-1F4E-81C8B8E7AF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5" name="Google Shape;7;p1">
            <a:extLst>
              <a:ext uri="{FF2B5EF4-FFF2-40B4-BE49-F238E27FC236}">
                <a16:creationId xmlns:a16="http://schemas.microsoft.com/office/drawing/2014/main" id="{C08D6F23-3E9B-3031-27A3-CFDBB61D77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4996" y="999460"/>
            <a:ext cx="8619646" cy="384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rgbClr val="E7C6B7"/>
              </a:buCl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13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;p1">
            <a:extLst>
              <a:ext uri="{FF2B5EF4-FFF2-40B4-BE49-F238E27FC236}">
                <a16:creationId xmlns:a16="http://schemas.microsoft.com/office/drawing/2014/main" id="{21525993-3056-4BEB-83B6-7D361DEC6B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FDB495-96FD-5A30-D639-0020034E1597}"/>
              </a:ext>
            </a:extLst>
          </p:cNvPr>
          <p:cNvSpPr/>
          <p:nvPr userDrawn="1"/>
        </p:nvSpPr>
        <p:spPr>
          <a:xfrm>
            <a:off x="0" y="0"/>
            <a:ext cx="180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buClr>
                <a:srgbClr val="E7C6B7"/>
              </a:buClr>
              <a:defRPr dirty="0"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buClr>
                <a:srgbClr val="E7C6B7"/>
              </a:buCl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2026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;p1">
            <a:extLst>
              <a:ext uri="{FF2B5EF4-FFF2-40B4-BE49-F238E27FC236}">
                <a16:creationId xmlns:a16="http://schemas.microsoft.com/office/drawing/2014/main" id="{60AE818B-5DCC-2968-A992-FACCD26FD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9644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rgbClr val="E7C6B7"/>
              </a:buClr>
              <a:buNone/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942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351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  <p:sp>
        <p:nvSpPr>
          <p:cNvPr id="5" name="Google Shape;6;p1">
            <a:extLst>
              <a:ext uri="{FF2B5EF4-FFF2-40B4-BE49-F238E27FC236}">
                <a16:creationId xmlns:a16="http://schemas.microsoft.com/office/drawing/2014/main" id="{E5D0462B-999D-836D-F475-5221F03E82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6388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;p1">
            <a:extLst>
              <a:ext uri="{FF2B5EF4-FFF2-40B4-BE49-F238E27FC236}">
                <a16:creationId xmlns:a16="http://schemas.microsoft.com/office/drawing/2014/main" id="{74F86012-E01F-02A6-41D3-74FCC964F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4901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14300" lvl="0" indent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4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459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92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;p1">
            <a:extLst>
              <a:ext uri="{FF2B5EF4-FFF2-40B4-BE49-F238E27FC236}">
                <a16:creationId xmlns:a16="http://schemas.microsoft.com/office/drawing/2014/main" id="{21525993-3056-4BEB-83B6-7D361DEC6B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43681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FDB495-96FD-5A30-D639-0020034E1597}"/>
              </a:ext>
            </a:extLst>
          </p:cNvPr>
          <p:cNvSpPr/>
          <p:nvPr userDrawn="1"/>
        </p:nvSpPr>
        <p:spPr>
          <a:xfrm>
            <a:off x="0" y="0"/>
            <a:ext cx="180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buClr>
                <a:srgbClr val="E7C6B7"/>
              </a:buClr>
              <a:defRPr dirty="0"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buClr>
                <a:srgbClr val="E7C6B7"/>
              </a:buCl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24679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E886B5-3672-7FCC-A912-0BA32149FB8F}"/>
              </a:ext>
            </a:extLst>
          </p:cNvPr>
          <p:cNvSpPr/>
          <p:nvPr userDrawn="1"/>
        </p:nvSpPr>
        <p:spPr>
          <a:xfrm>
            <a:off x="0" y="0"/>
            <a:ext cx="360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0494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 userDrawn="1">
  <p:cSld name="Title +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258016" y="90607"/>
            <a:ext cx="5526095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759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1_Big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954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265103" y="90607"/>
            <a:ext cx="8644979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8027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265105" y="90606"/>
            <a:ext cx="5363062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315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265103" y="90606"/>
            <a:ext cx="8673333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503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265104" y="90606"/>
            <a:ext cx="5483566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12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 + Two Lis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265105" y="90607"/>
            <a:ext cx="5774188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dirty="0"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 idx="3"/>
          </p:nvPr>
        </p:nvSpPr>
        <p:spPr>
          <a:xfrm>
            <a:off x="1067241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90" name="Google Shape;90;p24"/>
          <p:cNvSpPr txBox="1">
            <a:spLocks noGrp="1"/>
          </p:cNvSpPr>
          <p:nvPr>
            <p:ph type="title" idx="4"/>
          </p:nvPr>
        </p:nvSpPr>
        <p:spPr>
          <a:xfrm>
            <a:off x="4673852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549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262423" y="90607"/>
            <a:ext cx="5769781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62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;p1">
            <a:extLst>
              <a:ext uri="{FF2B5EF4-FFF2-40B4-BE49-F238E27FC236}">
                <a16:creationId xmlns:a16="http://schemas.microsoft.com/office/drawing/2014/main" id="{60AE818B-5DCC-2968-A992-FACCD26FD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387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3571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 idx="2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3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title" idx="4"/>
          </p:nvPr>
        </p:nvSpPr>
        <p:spPr>
          <a:xfrm>
            <a:off x="265103" y="90607"/>
            <a:ext cx="852721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 idx="5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6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title" idx="7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8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title" idx="9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3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 idx="14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ubTitle" idx="15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BC97D3-FB61-144F-0C2D-69EE99B80758}"/>
              </a:ext>
            </a:extLst>
          </p:cNvPr>
          <p:cNvSpPr/>
          <p:nvPr userDrawn="1"/>
        </p:nvSpPr>
        <p:spPr>
          <a:xfrm>
            <a:off x="0" y="0"/>
            <a:ext cx="108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7758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 +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265103" y="90606"/>
            <a:ext cx="8623715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 idx="2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ubTitle" idx="1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title" idx="3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subTitle" idx="4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title" idx="5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6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title" idx="7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8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243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265103" y="90607"/>
            <a:ext cx="6234934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9567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265103" y="90607"/>
            <a:ext cx="8595362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ubTitle" idx="1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0773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1760751" y="90606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73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496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subTitle" idx="1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538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258015" y="792355"/>
            <a:ext cx="7340719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1252335" y="1843572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387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611"/>
            <a:ext cx="7886700" cy="554292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36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rgbClr val="E7C6B7"/>
              </a:buClr>
              <a:buNone/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;p1">
            <a:extLst>
              <a:ext uri="{FF2B5EF4-FFF2-40B4-BE49-F238E27FC236}">
                <a16:creationId xmlns:a16="http://schemas.microsoft.com/office/drawing/2014/main" id="{2D2971F7-0647-0FA7-DE9F-58394AF05E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12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userDrawn="1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;p20">
            <a:extLst>
              <a:ext uri="{FF2B5EF4-FFF2-40B4-BE49-F238E27FC236}">
                <a16:creationId xmlns:a16="http://schemas.microsoft.com/office/drawing/2014/main" id="{9A53CD07-8A05-E6BB-5BF8-7623524535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103" y="90607"/>
            <a:ext cx="8644979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 userDrawn="1">
  <p:cSld name="CAPTION_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;p22">
            <a:extLst>
              <a:ext uri="{FF2B5EF4-FFF2-40B4-BE49-F238E27FC236}">
                <a16:creationId xmlns:a16="http://schemas.microsoft.com/office/drawing/2014/main" id="{2AA86128-2733-139E-99CE-19BC0DC62D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5356" y="90606"/>
            <a:ext cx="4463079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9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;p2">
            <a:extLst>
              <a:ext uri="{FF2B5EF4-FFF2-40B4-BE49-F238E27FC236}">
                <a16:creationId xmlns:a16="http://schemas.microsoft.com/office/drawing/2014/main" id="{380C17DA-71CF-6C4D-FFC9-1E540A6132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5707D2FF-201F-1B6F-B2F8-75AF441365F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44200" y="2754808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34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4996" y="999460"/>
            <a:ext cx="8619646" cy="384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88" r:id="rId3"/>
    <p:sldLayoutId id="2147483653" r:id="rId4"/>
    <p:sldLayoutId id="2147483778" r:id="rId5"/>
    <p:sldLayoutId id="2147483665" r:id="rId6"/>
    <p:sldLayoutId id="2147483672" r:id="rId7"/>
    <p:sldLayoutId id="21474837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kern="1200" cap="none" spc="0" dirty="0">
          <a:solidFill>
            <a:srgbClr val="E7C6B7"/>
          </a:solidFill>
          <a:latin typeface="+mj-lt"/>
          <a:ea typeface="+mj-ea"/>
          <a:cs typeface="+mj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7800" marR="0" lvl="0" indent="-177800" algn="l" rtl="0">
        <a:lnSpc>
          <a:spcPct val="100000"/>
        </a:lnSpc>
        <a:spcBef>
          <a:spcPts val="0"/>
        </a:spcBef>
        <a:spcAft>
          <a:spcPts val="0"/>
        </a:spcAft>
        <a:buClr>
          <a:srgbClr val="E9B398"/>
        </a:buClr>
        <a:buFont typeface="Arial"/>
        <a:defRPr sz="1600" b="0" i="0" u="none" strike="noStrike" kern="1200" cap="none" dirty="0">
          <a:solidFill>
            <a:schemeClr val="bg1"/>
          </a:solidFill>
          <a:latin typeface="+mn-lt"/>
          <a:ea typeface="+mn-ea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169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30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4996" y="999460"/>
            <a:ext cx="8619646" cy="384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1798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5" r:id="rId13"/>
    <p:sldLayoutId id="2147483756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7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kern="1200" cap="none" spc="0" dirty="0">
          <a:solidFill>
            <a:srgbClr val="E7C6B7"/>
          </a:solidFill>
          <a:latin typeface="+mj-lt"/>
          <a:ea typeface="+mj-ea"/>
          <a:cs typeface="+mj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7800" marR="0" lvl="0" indent="-177800" algn="l" rtl="0">
        <a:lnSpc>
          <a:spcPct val="100000"/>
        </a:lnSpc>
        <a:spcBef>
          <a:spcPts val="0"/>
        </a:spcBef>
        <a:spcAft>
          <a:spcPts val="0"/>
        </a:spcAft>
        <a:buClr>
          <a:srgbClr val="E9B398"/>
        </a:buClr>
        <a:buFont typeface="Arial"/>
        <a:defRPr sz="1600" b="0" i="0" u="none" strike="noStrike" kern="1200" cap="none" dirty="0">
          <a:solidFill>
            <a:schemeClr val="bg1"/>
          </a:solidFill>
          <a:latin typeface="+mn-lt"/>
          <a:ea typeface="+mn-ea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orient="horz" pos="169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30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tellwebcontrol.co.za/BynderHowTo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AB85C39-7BDA-D8AF-DDCA-76B30FE1CD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60C3A7-1E06-66DD-BE9A-9B39047D82BD}"/>
              </a:ext>
            </a:extLst>
          </p:cNvPr>
          <p:cNvGrpSpPr/>
          <p:nvPr/>
        </p:nvGrpSpPr>
        <p:grpSpPr>
          <a:xfrm>
            <a:off x="1893599" y="1848226"/>
            <a:ext cx="5356802" cy="591922"/>
            <a:chOff x="1340644" y="1322334"/>
            <a:chExt cx="9510712" cy="105092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0CF1E61-96DC-E881-D6AA-D9A12E9D9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0644" y="1590621"/>
              <a:ext cx="1027113" cy="711200"/>
            </a:xfrm>
            <a:custGeom>
              <a:avLst/>
              <a:gdLst>
                <a:gd name="T0" fmla="*/ 226 w 273"/>
                <a:gd name="T1" fmla="*/ 0 h 188"/>
                <a:gd name="T2" fmla="*/ 244 w 273"/>
                <a:gd name="T3" fmla="*/ 4 h 188"/>
                <a:gd name="T4" fmla="*/ 259 w 273"/>
                <a:gd name="T5" fmla="*/ 16 h 188"/>
                <a:gd name="T6" fmla="*/ 269 w 273"/>
                <a:gd name="T7" fmla="*/ 35 h 188"/>
                <a:gd name="T8" fmla="*/ 273 w 273"/>
                <a:gd name="T9" fmla="*/ 57 h 188"/>
                <a:gd name="T10" fmla="*/ 269 w 273"/>
                <a:gd name="T11" fmla="*/ 80 h 188"/>
                <a:gd name="T12" fmla="*/ 259 w 273"/>
                <a:gd name="T13" fmla="*/ 98 h 188"/>
                <a:gd name="T14" fmla="*/ 244 w 273"/>
                <a:gd name="T15" fmla="*/ 110 h 188"/>
                <a:gd name="T16" fmla="*/ 226 w 273"/>
                <a:gd name="T17" fmla="*/ 115 h 188"/>
                <a:gd name="T18" fmla="*/ 34 w 273"/>
                <a:gd name="T19" fmla="*/ 115 h 188"/>
                <a:gd name="T20" fmla="*/ 34 w 273"/>
                <a:gd name="T21" fmla="*/ 167 h 188"/>
                <a:gd name="T22" fmla="*/ 29 w 273"/>
                <a:gd name="T23" fmla="*/ 182 h 188"/>
                <a:gd name="T24" fmla="*/ 17 w 273"/>
                <a:gd name="T25" fmla="*/ 188 h 188"/>
                <a:gd name="T26" fmla="*/ 5 w 273"/>
                <a:gd name="T27" fmla="*/ 182 h 188"/>
                <a:gd name="T28" fmla="*/ 0 w 273"/>
                <a:gd name="T29" fmla="*/ 167 h 188"/>
                <a:gd name="T30" fmla="*/ 0 w 273"/>
                <a:gd name="T31" fmla="*/ 20 h 188"/>
                <a:gd name="T32" fmla="*/ 5 w 273"/>
                <a:gd name="T33" fmla="*/ 6 h 188"/>
                <a:gd name="T34" fmla="*/ 17 w 273"/>
                <a:gd name="T35" fmla="*/ 0 h 188"/>
                <a:gd name="T36" fmla="*/ 226 w 273"/>
                <a:gd name="T37" fmla="*/ 0 h 188"/>
                <a:gd name="T38" fmla="*/ 34 w 273"/>
                <a:gd name="T39" fmla="*/ 41 h 188"/>
                <a:gd name="T40" fmla="*/ 34 w 273"/>
                <a:gd name="T41" fmla="*/ 73 h 188"/>
                <a:gd name="T42" fmla="*/ 227 w 273"/>
                <a:gd name="T43" fmla="*/ 73 h 188"/>
                <a:gd name="T44" fmla="*/ 236 w 273"/>
                <a:gd name="T45" fmla="*/ 69 h 188"/>
                <a:gd name="T46" fmla="*/ 240 w 273"/>
                <a:gd name="T47" fmla="*/ 57 h 188"/>
                <a:gd name="T48" fmla="*/ 236 w 273"/>
                <a:gd name="T49" fmla="*/ 46 h 188"/>
                <a:gd name="T50" fmla="*/ 227 w 273"/>
                <a:gd name="T51" fmla="*/ 41 h 188"/>
                <a:gd name="T52" fmla="*/ 34 w 273"/>
                <a:gd name="T53" fmla="*/ 4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3" h="188">
                  <a:moveTo>
                    <a:pt x="226" y="0"/>
                  </a:moveTo>
                  <a:cubicBezTo>
                    <a:pt x="232" y="0"/>
                    <a:pt x="238" y="1"/>
                    <a:pt x="244" y="4"/>
                  </a:cubicBezTo>
                  <a:cubicBezTo>
                    <a:pt x="250" y="7"/>
                    <a:pt x="255" y="11"/>
                    <a:pt x="259" y="16"/>
                  </a:cubicBezTo>
                  <a:cubicBezTo>
                    <a:pt x="263" y="22"/>
                    <a:pt x="267" y="28"/>
                    <a:pt x="269" y="35"/>
                  </a:cubicBezTo>
                  <a:cubicBezTo>
                    <a:pt x="271" y="42"/>
                    <a:pt x="273" y="49"/>
                    <a:pt x="273" y="57"/>
                  </a:cubicBezTo>
                  <a:cubicBezTo>
                    <a:pt x="273" y="65"/>
                    <a:pt x="271" y="73"/>
                    <a:pt x="269" y="80"/>
                  </a:cubicBezTo>
                  <a:cubicBezTo>
                    <a:pt x="267" y="86"/>
                    <a:pt x="263" y="92"/>
                    <a:pt x="259" y="98"/>
                  </a:cubicBezTo>
                  <a:cubicBezTo>
                    <a:pt x="255" y="103"/>
                    <a:pt x="250" y="107"/>
                    <a:pt x="244" y="110"/>
                  </a:cubicBezTo>
                  <a:cubicBezTo>
                    <a:pt x="238" y="113"/>
                    <a:pt x="232" y="115"/>
                    <a:pt x="226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67"/>
                    <a:pt x="34" y="167"/>
                    <a:pt x="34" y="167"/>
                  </a:cubicBezTo>
                  <a:cubicBezTo>
                    <a:pt x="34" y="173"/>
                    <a:pt x="32" y="178"/>
                    <a:pt x="29" y="182"/>
                  </a:cubicBezTo>
                  <a:cubicBezTo>
                    <a:pt x="25" y="186"/>
                    <a:pt x="22" y="188"/>
                    <a:pt x="17" y="188"/>
                  </a:cubicBezTo>
                  <a:cubicBezTo>
                    <a:pt x="12" y="188"/>
                    <a:pt x="9" y="186"/>
                    <a:pt x="5" y="182"/>
                  </a:cubicBezTo>
                  <a:cubicBezTo>
                    <a:pt x="2" y="178"/>
                    <a:pt x="0" y="173"/>
                    <a:pt x="0" y="1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6"/>
                  </a:cubicBezTo>
                  <a:cubicBezTo>
                    <a:pt x="9" y="2"/>
                    <a:pt x="12" y="0"/>
                    <a:pt x="17" y="0"/>
                  </a:cubicBezTo>
                  <a:lnTo>
                    <a:pt x="226" y="0"/>
                  </a:lnTo>
                  <a:close/>
                  <a:moveTo>
                    <a:pt x="34" y="41"/>
                  </a:moveTo>
                  <a:cubicBezTo>
                    <a:pt x="34" y="73"/>
                    <a:pt x="34" y="73"/>
                    <a:pt x="34" y="73"/>
                  </a:cubicBezTo>
                  <a:cubicBezTo>
                    <a:pt x="227" y="73"/>
                    <a:pt x="227" y="73"/>
                    <a:pt x="227" y="73"/>
                  </a:cubicBezTo>
                  <a:cubicBezTo>
                    <a:pt x="230" y="73"/>
                    <a:pt x="234" y="72"/>
                    <a:pt x="236" y="69"/>
                  </a:cubicBezTo>
                  <a:cubicBezTo>
                    <a:pt x="239" y="65"/>
                    <a:pt x="240" y="62"/>
                    <a:pt x="240" y="57"/>
                  </a:cubicBezTo>
                  <a:cubicBezTo>
                    <a:pt x="240" y="53"/>
                    <a:pt x="239" y="49"/>
                    <a:pt x="236" y="46"/>
                  </a:cubicBezTo>
                  <a:cubicBezTo>
                    <a:pt x="234" y="43"/>
                    <a:pt x="230" y="41"/>
                    <a:pt x="227" y="41"/>
                  </a:cubicBezTo>
                  <a:lnTo>
                    <a:pt x="34" y="41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F7DD93D-5B0F-7362-EB28-1B488ACA0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081" y="1590621"/>
              <a:ext cx="1025525" cy="711200"/>
            </a:xfrm>
            <a:custGeom>
              <a:avLst/>
              <a:gdLst>
                <a:gd name="T0" fmla="*/ 243 w 272"/>
                <a:gd name="T1" fmla="*/ 130 h 188"/>
                <a:gd name="T2" fmla="*/ 262 w 272"/>
                <a:gd name="T3" fmla="*/ 149 h 188"/>
                <a:gd name="T4" fmla="*/ 269 w 272"/>
                <a:gd name="T5" fmla="*/ 157 h 188"/>
                <a:gd name="T6" fmla="*/ 272 w 272"/>
                <a:gd name="T7" fmla="*/ 167 h 188"/>
                <a:gd name="T8" fmla="*/ 267 w 272"/>
                <a:gd name="T9" fmla="*/ 182 h 188"/>
                <a:gd name="T10" fmla="*/ 255 w 272"/>
                <a:gd name="T11" fmla="*/ 188 h 188"/>
                <a:gd name="T12" fmla="*/ 243 w 272"/>
                <a:gd name="T13" fmla="*/ 182 h 188"/>
                <a:gd name="T14" fmla="*/ 214 w 272"/>
                <a:gd name="T15" fmla="*/ 157 h 188"/>
                <a:gd name="T16" fmla="*/ 183 w 272"/>
                <a:gd name="T17" fmla="*/ 135 h 188"/>
                <a:gd name="T18" fmla="*/ 149 w 272"/>
                <a:gd name="T19" fmla="*/ 120 h 188"/>
                <a:gd name="T20" fmla="*/ 113 w 272"/>
                <a:gd name="T21" fmla="*/ 115 h 188"/>
                <a:gd name="T22" fmla="*/ 44 w 272"/>
                <a:gd name="T23" fmla="*/ 115 h 188"/>
                <a:gd name="T24" fmla="*/ 36 w 272"/>
                <a:gd name="T25" fmla="*/ 120 h 188"/>
                <a:gd name="T26" fmla="*/ 33 w 272"/>
                <a:gd name="T27" fmla="*/ 130 h 188"/>
                <a:gd name="T28" fmla="*/ 33 w 272"/>
                <a:gd name="T29" fmla="*/ 167 h 188"/>
                <a:gd name="T30" fmla="*/ 28 w 272"/>
                <a:gd name="T31" fmla="*/ 182 h 188"/>
                <a:gd name="T32" fmla="*/ 16 w 272"/>
                <a:gd name="T33" fmla="*/ 188 h 188"/>
                <a:gd name="T34" fmla="*/ 4 w 272"/>
                <a:gd name="T35" fmla="*/ 182 h 188"/>
                <a:gd name="T36" fmla="*/ 0 w 272"/>
                <a:gd name="T37" fmla="*/ 167 h 188"/>
                <a:gd name="T38" fmla="*/ 0 w 272"/>
                <a:gd name="T39" fmla="*/ 126 h 188"/>
                <a:gd name="T40" fmla="*/ 3 w 272"/>
                <a:gd name="T41" fmla="*/ 105 h 188"/>
                <a:gd name="T42" fmla="*/ 12 w 272"/>
                <a:gd name="T43" fmla="*/ 88 h 188"/>
                <a:gd name="T44" fmla="*/ 25 w 272"/>
                <a:gd name="T45" fmla="*/ 77 h 188"/>
                <a:gd name="T46" fmla="*/ 42 w 272"/>
                <a:gd name="T47" fmla="*/ 73 h 188"/>
                <a:gd name="T48" fmla="*/ 226 w 272"/>
                <a:gd name="T49" fmla="*/ 73 h 188"/>
                <a:gd name="T50" fmla="*/ 235 w 272"/>
                <a:gd name="T51" fmla="*/ 69 h 188"/>
                <a:gd name="T52" fmla="*/ 239 w 272"/>
                <a:gd name="T53" fmla="*/ 57 h 188"/>
                <a:gd name="T54" fmla="*/ 235 w 272"/>
                <a:gd name="T55" fmla="*/ 46 h 188"/>
                <a:gd name="T56" fmla="*/ 226 w 272"/>
                <a:gd name="T57" fmla="*/ 41 h 188"/>
                <a:gd name="T58" fmla="*/ 16 w 272"/>
                <a:gd name="T59" fmla="*/ 41 h 188"/>
                <a:gd name="T60" fmla="*/ 4 w 272"/>
                <a:gd name="T61" fmla="*/ 35 h 188"/>
                <a:gd name="T62" fmla="*/ 0 w 272"/>
                <a:gd name="T63" fmla="*/ 20 h 188"/>
                <a:gd name="T64" fmla="*/ 4 w 272"/>
                <a:gd name="T65" fmla="*/ 6 h 188"/>
                <a:gd name="T66" fmla="*/ 16 w 272"/>
                <a:gd name="T67" fmla="*/ 0 h 188"/>
                <a:gd name="T68" fmla="*/ 225 w 272"/>
                <a:gd name="T69" fmla="*/ 0 h 188"/>
                <a:gd name="T70" fmla="*/ 243 w 272"/>
                <a:gd name="T71" fmla="*/ 4 h 188"/>
                <a:gd name="T72" fmla="*/ 258 w 272"/>
                <a:gd name="T73" fmla="*/ 16 h 188"/>
                <a:gd name="T74" fmla="*/ 268 w 272"/>
                <a:gd name="T75" fmla="*/ 35 h 188"/>
                <a:gd name="T76" fmla="*/ 272 w 272"/>
                <a:gd name="T77" fmla="*/ 57 h 188"/>
                <a:gd name="T78" fmla="*/ 268 w 272"/>
                <a:gd name="T79" fmla="*/ 80 h 188"/>
                <a:gd name="T80" fmla="*/ 258 w 272"/>
                <a:gd name="T81" fmla="*/ 98 h 188"/>
                <a:gd name="T82" fmla="*/ 243 w 272"/>
                <a:gd name="T83" fmla="*/ 110 h 188"/>
                <a:gd name="T84" fmla="*/ 225 w 272"/>
                <a:gd name="T85" fmla="*/ 115 h 188"/>
                <a:gd name="T86" fmla="*/ 223 w 272"/>
                <a:gd name="T87" fmla="*/ 115 h 188"/>
                <a:gd name="T88" fmla="*/ 243 w 272"/>
                <a:gd name="T89" fmla="*/ 13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2" h="188">
                  <a:moveTo>
                    <a:pt x="243" y="130"/>
                  </a:moveTo>
                  <a:cubicBezTo>
                    <a:pt x="249" y="136"/>
                    <a:pt x="256" y="142"/>
                    <a:pt x="262" y="149"/>
                  </a:cubicBezTo>
                  <a:cubicBezTo>
                    <a:pt x="265" y="151"/>
                    <a:pt x="267" y="154"/>
                    <a:pt x="269" y="157"/>
                  </a:cubicBezTo>
                  <a:cubicBezTo>
                    <a:pt x="271" y="160"/>
                    <a:pt x="272" y="163"/>
                    <a:pt x="272" y="167"/>
                  </a:cubicBezTo>
                  <a:cubicBezTo>
                    <a:pt x="272" y="173"/>
                    <a:pt x="270" y="178"/>
                    <a:pt x="267" y="182"/>
                  </a:cubicBezTo>
                  <a:cubicBezTo>
                    <a:pt x="264" y="186"/>
                    <a:pt x="260" y="188"/>
                    <a:pt x="255" y="188"/>
                  </a:cubicBezTo>
                  <a:cubicBezTo>
                    <a:pt x="251" y="188"/>
                    <a:pt x="247" y="186"/>
                    <a:pt x="243" y="182"/>
                  </a:cubicBezTo>
                  <a:cubicBezTo>
                    <a:pt x="234" y="173"/>
                    <a:pt x="224" y="165"/>
                    <a:pt x="214" y="157"/>
                  </a:cubicBezTo>
                  <a:cubicBezTo>
                    <a:pt x="204" y="149"/>
                    <a:pt x="194" y="142"/>
                    <a:pt x="183" y="135"/>
                  </a:cubicBezTo>
                  <a:cubicBezTo>
                    <a:pt x="172" y="129"/>
                    <a:pt x="161" y="124"/>
                    <a:pt x="149" y="120"/>
                  </a:cubicBezTo>
                  <a:cubicBezTo>
                    <a:pt x="138" y="116"/>
                    <a:pt x="126" y="115"/>
                    <a:pt x="113" y="115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1" y="115"/>
                    <a:pt x="38" y="117"/>
                    <a:pt x="36" y="120"/>
                  </a:cubicBezTo>
                  <a:cubicBezTo>
                    <a:pt x="34" y="123"/>
                    <a:pt x="33" y="126"/>
                    <a:pt x="33" y="130"/>
                  </a:cubicBezTo>
                  <a:cubicBezTo>
                    <a:pt x="33" y="167"/>
                    <a:pt x="33" y="167"/>
                    <a:pt x="33" y="167"/>
                  </a:cubicBezTo>
                  <a:cubicBezTo>
                    <a:pt x="33" y="173"/>
                    <a:pt x="31" y="178"/>
                    <a:pt x="28" y="182"/>
                  </a:cubicBezTo>
                  <a:cubicBezTo>
                    <a:pt x="25" y="186"/>
                    <a:pt x="21" y="188"/>
                    <a:pt x="16" y="188"/>
                  </a:cubicBezTo>
                  <a:cubicBezTo>
                    <a:pt x="12" y="188"/>
                    <a:pt x="8" y="186"/>
                    <a:pt x="4" y="182"/>
                  </a:cubicBezTo>
                  <a:cubicBezTo>
                    <a:pt x="1" y="178"/>
                    <a:pt x="0" y="173"/>
                    <a:pt x="0" y="167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19"/>
                    <a:pt x="1" y="112"/>
                    <a:pt x="3" y="105"/>
                  </a:cubicBezTo>
                  <a:cubicBezTo>
                    <a:pt x="5" y="99"/>
                    <a:pt x="8" y="93"/>
                    <a:pt x="12" y="88"/>
                  </a:cubicBezTo>
                  <a:cubicBezTo>
                    <a:pt x="16" y="84"/>
                    <a:pt x="20" y="80"/>
                    <a:pt x="25" y="77"/>
                  </a:cubicBezTo>
                  <a:cubicBezTo>
                    <a:pt x="30" y="74"/>
                    <a:pt x="36" y="73"/>
                    <a:pt x="42" y="73"/>
                  </a:cubicBezTo>
                  <a:cubicBezTo>
                    <a:pt x="226" y="73"/>
                    <a:pt x="226" y="73"/>
                    <a:pt x="226" y="73"/>
                  </a:cubicBezTo>
                  <a:cubicBezTo>
                    <a:pt x="230" y="73"/>
                    <a:pt x="233" y="72"/>
                    <a:pt x="235" y="69"/>
                  </a:cubicBezTo>
                  <a:cubicBezTo>
                    <a:pt x="238" y="65"/>
                    <a:pt x="239" y="62"/>
                    <a:pt x="239" y="57"/>
                  </a:cubicBezTo>
                  <a:cubicBezTo>
                    <a:pt x="239" y="53"/>
                    <a:pt x="238" y="49"/>
                    <a:pt x="235" y="46"/>
                  </a:cubicBezTo>
                  <a:cubicBezTo>
                    <a:pt x="233" y="43"/>
                    <a:pt x="230" y="41"/>
                    <a:pt x="22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41"/>
                    <a:pt x="8" y="39"/>
                    <a:pt x="4" y="35"/>
                  </a:cubicBezTo>
                  <a:cubicBezTo>
                    <a:pt x="1" y="31"/>
                    <a:pt x="0" y="26"/>
                    <a:pt x="0" y="20"/>
                  </a:cubicBezTo>
                  <a:cubicBezTo>
                    <a:pt x="0" y="15"/>
                    <a:pt x="1" y="10"/>
                    <a:pt x="4" y="6"/>
                  </a:cubicBezTo>
                  <a:cubicBezTo>
                    <a:pt x="8" y="2"/>
                    <a:pt x="12" y="0"/>
                    <a:pt x="16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31" y="0"/>
                    <a:pt x="237" y="1"/>
                    <a:pt x="243" y="4"/>
                  </a:cubicBezTo>
                  <a:cubicBezTo>
                    <a:pt x="249" y="7"/>
                    <a:pt x="254" y="11"/>
                    <a:pt x="258" y="16"/>
                  </a:cubicBezTo>
                  <a:cubicBezTo>
                    <a:pt x="262" y="22"/>
                    <a:pt x="266" y="28"/>
                    <a:pt x="268" y="35"/>
                  </a:cubicBezTo>
                  <a:cubicBezTo>
                    <a:pt x="271" y="42"/>
                    <a:pt x="272" y="49"/>
                    <a:pt x="272" y="57"/>
                  </a:cubicBezTo>
                  <a:cubicBezTo>
                    <a:pt x="272" y="65"/>
                    <a:pt x="271" y="73"/>
                    <a:pt x="268" y="80"/>
                  </a:cubicBezTo>
                  <a:cubicBezTo>
                    <a:pt x="266" y="86"/>
                    <a:pt x="262" y="92"/>
                    <a:pt x="258" y="98"/>
                  </a:cubicBezTo>
                  <a:cubicBezTo>
                    <a:pt x="254" y="103"/>
                    <a:pt x="249" y="107"/>
                    <a:pt x="243" y="110"/>
                  </a:cubicBezTo>
                  <a:cubicBezTo>
                    <a:pt x="237" y="113"/>
                    <a:pt x="231" y="115"/>
                    <a:pt x="225" y="115"/>
                  </a:cubicBezTo>
                  <a:cubicBezTo>
                    <a:pt x="223" y="115"/>
                    <a:pt x="223" y="115"/>
                    <a:pt x="223" y="115"/>
                  </a:cubicBezTo>
                  <a:cubicBezTo>
                    <a:pt x="230" y="119"/>
                    <a:pt x="236" y="125"/>
                    <a:pt x="243" y="13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79BADD1-6556-AE79-B42C-11BCF62299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3931" y="1590621"/>
              <a:ext cx="1065213" cy="711200"/>
            </a:xfrm>
            <a:custGeom>
              <a:avLst/>
              <a:gdLst>
                <a:gd name="T0" fmla="*/ 283 w 283"/>
                <a:gd name="T1" fmla="*/ 94 h 188"/>
                <a:gd name="T2" fmla="*/ 279 w 283"/>
                <a:gd name="T3" fmla="*/ 127 h 188"/>
                <a:gd name="T4" fmla="*/ 266 w 283"/>
                <a:gd name="T5" fmla="*/ 157 h 188"/>
                <a:gd name="T6" fmla="*/ 246 w 283"/>
                <a:gd name="T7" fmla="*/ 179 h 188"/>
                <a:gd name="T8" fmla="*/ 219 w 283"/>
                <a:gd name="T9" fmla="*/ 188 h 188"/>
                <a:gd name="T10" fmla="*/ 60 w 283"/>
                <a:gd name="T11" fmla="*/ 188 h 188"/>
                <a:gd name="T12" fmla="*/ 35 w 283"/>
                <a:gd name="T13" fmla="*/ 178 h 188"/>
                <a:gd name="T14" fmla="*/ 16 w 283"/>
                <a:gd name="T15" fmla="*/ 156 h 188"/>
                <a:gd name="T16" fmla="*/ 4 w 283"/>
                <a:gd name="T17" fmla="*/ 126 h 188"/>
                <a:gd name="T18" fmla="*/ 0 w 283"/>
                <a:gd name="T19" fmla="*/ 94 h 188"/>
                <a:gd name="T20" fmla="*/ 4 w 283"/>
                <a:gd name="T21" fmla="*/ 61 h 188"/>
                <a:gd name="T22" fmla="*/ 17 w 283"/>
                <a:gd name="T23" fmla="*/ 30 h 188"/>
                <a:gd name="T24" fmla="*/ 37 w 283"/>
                <a:gd name="T25" fmla="*/ 8 h 188"/>
                <a:gd name="T26" fmla="*/ 64 w 283"/>
                <a:gd name="T27" fmla="*/ 0 h 188"/>
                <a:gd name="T28" fmla="*/ 223 w 283"/>
                <a:gd name="T29" fmla="*/ 0 h 188"/>
                <a:gd name="T30" fmla="*/ 248 w 283"/>
                <a:gd name="T31" fmla="*/ 9 h 188"/>
                <a:gd name="T32" fmla="*/ 267 w 283"/>
                <a:gd name="T33" fmla="*/ 32 h 188"/>
                <a:gd name="T34" fmla="*/ 279 w 283"/>
                <a:gd name="T35" fmla="*/ 61 h 188"/>
                <a:gd name="T36" fmla="*/ 283 w 283"/>
                <a:gd name="T37" fmla="*/ 94 h 188"/>
                <a:gd name="T38" fmla="*/ 231 w 283"/>
                <a:gd name="T39" fmla="*/ 141 h 188"/>
                <a:gd name="T40" fmla="*/ 243 w 283"/>
                <a:gd name="T41" fmla="*/ 128 h 188"/>
                <a:gd name="T42" fmla="*/ 249 w 283"/>
                <a:gd name="T43" fmla="*/ 111 h 188"/>
                <a:gd name="T44" fmla="*/ 251 w 283"/>
                <a:gd name="T45" fmla="*/ 94 h 188"/>
                <a:gd name="T46" fmla="*/ 249 w 283"/>
                <a:gd name="T47" fmla="*/ 77 h 188"/>
                <a:gd name="T48" fmla="*/ 243 w 283"/>
                <a:gd name="T49" fmla="*/ 60 h 188"/>
                <a:gd name="T50" fmla="*/ 231 w 283"/>
                <a:gd name="T51" fmla="*/ 46 h 188"/>
                <a:gd name="T52" fmla="*/ 212 w 283"/>
                <a:gd name="T53" fmla="*/ 41 h 188"/>
                <a:gd name="T54" fmla="*/ 71 w 283"/>
                <a:gd name="T55" fmla="*/ 41 h 188"/>
                <a:gd name="T56" fmla="*/ 51 w 283"/>
                <a:gd name="T57" fmla="*/ 46 h 188"/>
                <a:gd name="T58" fmla="*/ 40 w 283"/>
                <a:gd name="T59" fmla="*/ 60 h 188"/>
                <a:gd name="T60" fmla="*/ 34 w 283"/>
                <a:gd name="T61" fmla="*/ 77 h 188"/>
                <a:gd name="T62" fmla="*/ 32 w 283"/>
                <a:gd name="T63" fmla="*/ 94 h 188"/>
                <a:gd name="T64" fmla="*/ 34 w 283"/>
                <a:gd name="T65" fmla="*/ 111 h 188"/>
                <a:gd name="T66" fmla="*/ 40 w 283"/>
                <a:gd name="T67" fmla="*/ 128 h 188"/>
                <a:gd name="T68" fmla="*/ 51 w 283"/>
                <a:gd name="T69" fmla="*/ 141 h 188"/>
                <a:gd name="T70" fmla="*/ 71 w 283"/>
                <a:gd name="T71" fmla="*/ 146 h 188"/>
                <a:gd name="T72" fmla="*/ 212 w 283"/>
                <a:gd name="T73" fmla="*/ 146 h 188"/>
                <a:gd name="T74" fmla="*/ 231 w 283"/>
                <a:gd name="T75" fmla="*/ 14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3" h="188">
                  <a:moveTo>
                    <a:pt x="283" y="94"/>
                  </a:moveTo>
                  <a:cubicBezTo>
                    <a:pt x="283" y="105"/>
                    <a:pt x="282" y="116"/>
                    <a:pt x="279" y="127"/>
                  </a:cubicBezTo>
                  <a:cubicBezTo>
                    <a:pt x="276" y="138"/>
                    <a:pt x="272" y="148"/>
                    <a:pt x="266" y="157"/>
                  </a:cubicBezTo>
                  <a:cubicBezTo>
                    <a:pt x="260" y="166"/>
                    <a:pt x="254" y="174"/>
                    <a:pt x="246" y="179"/>
                  </a:cubicBezTo>
                  <a:cubicBezTo>
                    <a:pt x="238" y="185"/>
                    <a:pt x="229" y="188"/>
                    <a:pt x="219" y="188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51" y="187"/>
                    <a:pt x="42" y="184"/>
                    <a:pt x="35" y="178"/>
                  </a:cubicBezTo>
                  <a:cubicBezTo>
                    <a:pt x="28" y="172"/>
                    <a:pt x="21" y="165"/>
                    <a:pt x="16" y="156"/>
                  </a:cubicBezTo>
                  <a:cubicBezTo>
                    <a:pt x="11" y="147"/>
                    <a:pt x="7" y="137"/>
                    <a:pt x="4" y="126"/>
                  </a:cubicBezTo>
                  <a:cubicBezTo>
                    <a:pt x="1" y="115"/>
                    <a:pt x="0" y="104"/>
                    <a:pt x="0" y="94"/>
                  </a:cubicBezTo>
                  <a:cubicBezTo>
                    <a:pt x="0" y="83"/>
                    <a:pt x="1" y="72"/>
                    <a:pt x="4" y="61"/>
                  </a:cubicBezTo>
                  <a:cubicBezTo>
                    <a:pt x="7" y="50"/>
                    <a:pt x="11" y="40"/>
                    <a:pt x="17" y="30"/>
                  </a:cubicBezTo>
                  <a:cubicBezTo>
                    <a:pt x="22" y="21"/>
                    <a:pt x="29" y="14"/>
                    <a:pt x="37" y="8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2" y="0"/>
                    <a:pt x="241" y="3"/>
                    <a:pt x="248" y="9"/>
                  </a:cubicBezTo>
                  <a:cubicBezTo>
                    <a:pt x="255" y="15"/>
                    <a:pt x="262" y="23"/>
                    <a:pt x="267" y="32"/>
                  </a:cubicBezTo>
                  <a:cubicBezTo>
                    <a:pt x="272" y="41"/>
                    <a:pt x="276" y="50"/>
                    <a:pt x="279" y="61"/>
                  </a:cubicBezTo>
                  <a:cubicBezTo>
                    <a:pt x="282" y="72"/>
                    <a:pt x="283" y="83"/>
                    <a:pt x="283" y="94"/>
                  </a:cubicBezTo>
                  <a:close/>
                  <a:moveTo>
                    <a:pt x="231" y="141"/>
                  </a:moveTo>
                  <a:cubicBezTo>
                    <a:pt x="236" y="137"/>
                    <a:pt x="240" y="133"/>
                    <a:pt x="243" y="128"/>
                  </a:cubicBezTo>
                  <a:cubicBezTo>
                    <a:pt x="246" y="123"/>
                    <a:pt x="248" y="117"/>
                    <a:pt x="249" y="111"/>
                  </a:cubicBezTo>
                  <a:cubicBezTo>
                    <a:pt x="250" y="105"/>
                    <a:pt x="251" y="99"/>
                    <a:pt x="251" y="94"/>
                  </a:cubicBezTo>
                  <a:cubicBezTo>
                    <a:pt x="251" y="89"/>
                    <a:pt x="250" y="83"/>
                    <a:pt x="249" y="77"/>
                  </a:cubicBezTo>
                  <a:cubicBezTo>
                    <a:pt x="248" y="71"/>
                    <a:pt x="246" y="65"/>
                    <a:pt x="243" y="60"/>
                  </a:cubicBezTo>
                  <a:cubicBezTo>
                    <a:pt x="240" y="54"/>
                    <a:pt x="236" y="50"/>
                    <a:pt x="231" y="46"/>
                  </a:cubicBezTo>
                  <a:cubicBezTo>
                    <a:pt x="226" y="43"/>
                    <a:pt x="220" y="41"/>
                    <a:pt x="212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3" y="41"/>
                    <a:pt x="56" y="43"/>
                    <a:pt x="51" y="46"/>
                  </a:cubicBezTo>
                  <a:cubicBezTo>
                    <a:pt x="46" y="50"/>
                    <a:pt x="43" y="54"/>
                    <a:pt x="40" y="60"/>
                  </a:cubicBezTo>
                  <a:cubicBezTo>
                    <a:pt x="37" y="65"/>
                    <a:pt x="35" y="71"/>
                    <a:pt x="34" y="77"/>
                  </a:cubicBezTo>
                  <a:cubicBezTo>
                    <a:pt x="33" y="83"/>
                    <a:pt x="32" y="89"/>
                    <a:pt x="32" y="94"/>
                  </a:cubicBezTo>
                  <a:cubicBezTo>
                    <a:pt x="32" y="99"/>
                    <a:pt x="33" y="105"/>
                    <a:pt x="34" y="111"/>
                  </a:cubicBezTo>
                  <a:cubicBezTo>
                    <a:pt x="35" y="117"/>
                    <a:pt x="37" y="123"/>
                    <a:pt x="40" y="128"/>
                  </a:cubicBezTo>
                  <a:cubicBezTo>
                    <a:pt x="43" y="133"/>
                    <a:pt x="46" y="137"/>
                    <a:pt x="51" y="141"/>
                  </a:cubicBezTo>
                  <a:cubicBezTo>
                    <a:pt x="56" y="145"/>
                    <a:pt x="63" y="146"/>
                    <a:pt x="71" y="146"/>
                  </a:cubicBezTo>
                  <a:cubicBezTo>
                    <a:pt x="212" y="146"/>
                    <a:pt x="212" y="146"/>
                    <a:pt x="212" y="146"/>
                  </a:cubicBezTo>
                  <a:cubicBezTo>
                    <a:pt x="220" y="146"/>
                    <a:pt x="226" y="145"/>
                    <a:pt x="231" y="141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1EC696E-B680-7340-5D42-9B30A9FC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469" y="1590621"/>
              <a:ext cx="1058863" cy="711200"/>
            </a:xfrm>
            <a:custGeom>
              <a:avLst/>
              <a:gdLst>
                <a:gd name="T0" fmla="*/ 34 w 281"/>
                <a:gd name="T1" fmla="*/ 115 h 188"/>
                <a:gd name="T2" fmla="*/ 36 w 281"/>
                <a:gd name="T3" fmla="*/ 127 h 188"/>
                <a:gd name="T4" fmla="*/ 44 w 281"/>
                <a:gd name="T5" fmla="*/ 137 h 188"/>
                <a:gd name="T6" fmla="*/ 55 w 281"/>
                <a:gd name="T7" fmla="*/ 144 h 188"/>
                <a:gd name="T8" fmla="*/ 69 w 281"/>
                <a:gd name="T9" fmla="*/ 146 h 188"/>
                <a:gd name="T10" fmla="*/ 209 w 281"/>
                <a:gd name="T11" fmla="*/ 146 h 188"/>
                <a:gd name="T12" fmla="*/ 228 w 281"/>
                <a:gd name="T13" fmla="*/ 142 h 188"/>
                <a:gd name="T14" fmla="*/ 240 w 281"/>
                <a:gd name="T15" fmla="*/ 130 h 188"/>
                <a:gd name="T16" fmla="*/ 246 w 281"/>
                <a:gd name="T17" fmla="*/ 114 h 188"/>
                <a:gd name="T18" fmla="*/ 248 w 281"/>
                <a:gd name="T19" fmla="*/ 97 h 188"/>
                <a:gd name="T20" fmla="*/ 248 w 281"/>
                <a:gd name="T21" fmla="*/ 20 h 188"/>
                <a:gd name="T22" fmla="*/ 253 w 281"/>
                <a:gd name="T23" fmla="*/ 6 h 188"/>
                <a:gd name="T24" fmla="*/ 265 w 281"/>
                <a:gd name="T25" fmla="*/ 0 h 188"/>
                <a:gd name="T26" fmla="*/ 276 w 281"/>
                <a:gd name="T27" fmla="*/ 6 h 188"/>
                <a:gd name="T28" fmla="*/ 281 w 281"/>
                <a:gd name="T29" fmla="*/ 20 h 188"/>
                <a:gd name="T30" fmla="*/ 281 w 281"/>
                <a:gd name="T31" fmla="*/ 94 h 188"/>
                <a:gd name="T32" fmla="*/ 277 w 281"/>
                <a:gd name="T33" fmla="*/ 127 h 188"/>
                <a:gd name="T34" fmla="*/ 264 w 281"/>
                <a:gd name="T35" fmla="*/ 157 h 188"/>
                <a:gd name="T36" fmla="*/ 243 w 281"/>
                <a:gd name="T37" fmla="*/ 179 h 188"/>
                <a:gd name="T38" fmla="*/ 216 w 281"/>
                <a:gd name="T39" fmla="*/ 188 h 188"/>
                <a:gd name="T40" fmla="*/ 59 w 281"/>
                <a:gd name="T41" fmla="*/ 188 h 188"/>
                <a:gd name="T42" fmla="*/ 36 w 281"/>
                <a:gd name="T43" fmla="*/ 182 h 188"/>
                <a:gd name="T44" fmla="*/ 18 w 281"/>
                <a:gd name="T45" fmla="*/ 166 h 188"/>
                <a:gd name="T46" fmla="*/ 5 w 281"/>
                <a:gd name="T47" fmla="*/ 142 h 188"/>
                <a:gd name="T48" fmla="*/ 0 w 281"/>
                <a:gd name="T49" fmla="*/ 115 h 188"/>
                <a:gd name="T50" fmla="*/ 5 w 281"/>
                <a:gd name="T51" fmla="*/ 101 h 188"/>
                <a:gd name="T52" fmla="*/ 17 w 281"/>
                <a:gd name="T53" fmla="*/ 95 h 188"/>
                <a:gd name="T54" fmla="*/ 29 w 281"/>
                <a:gd name="T55" fmla="*/ 101 h 188"/>
                <a:gd name="T56" fmla="*/ 34 w 281"/>
                <a:gd name="T57" fmla="*/ 11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1" h="188">
                  <a:moveTo>
                    <a:pt x="34" y="115"/>
                  </a:moveTo>
                  <a:cubicBezTo>
                    <a:pt x="34" y="119"/>
                    <a:pt x="34" y="123"/>
                    <a:pt x="36" y="127"/>
                  </a:cubicBezTo>
                  <a:cubicBezTo>
                    <a:pt x="38" y="130"/>
                    <a:pt x="41" y="134"/>
                    <a:pt x="44" y="137"/>
                  </a:cubicBezTo>
                  <a:cubicBezTo>
                    <a:pt x="47" y="140"/>
                    <a:pt x="51" y="142"/>
                    <a:pt x="55" y="144"/>
                  </a:cubicBezTo>
                  <a:cubicBezTo>
                    <a:pt x="59" y="146"/>
                    <a:pt x="64" y="146"/>
                    <a:pt x="69" y="146"/>
                  </a:cubicBezTo>
                  <a:cubicBezTo>
                    <a:pt x="209" y="146"/>
                    <a:pt x="209" y="146"/>
                    <a:pt x="209" y="146"/>
                  </a:cubicBezTo>
                  <a:cubicBezTo>
                    <a:pt x="217" y="146"/>
                    <a:pt x="223" y="145"/>
                    <a:pt x="228" y="142"/>
                  </a:cubicBezTo>
                  <a:cubicBezTo>
                    <a:pt x="233" y="139"/>
                    <a:pt x="237" y="135"/>
                    <a:pt x="240" y="130"/>
                  </a:cubicBezTo>
                  <a:cubicBezTo>
                    <a:pt x="243" y="125"/>
                    <a:pt x="245" y="119"/>
                    <a:pt x="246" y="114"/>
                  </a:cubicBezTo>
                  <a:cubicBezTo>
                    <a:pt x="247" y="108"/>
                    <a:pt x="248" y="102"/>
                    <a:pt x="248" y="97"/>
                  </a:cubicBezTo>
                  <a:cubicBezTo>
                    <a:pt x="248" y="20"/>
                    <a:pt x="248" y="20"/>
                    <a:pt x="248" y="20"/>
                  </a:cubicBezTo>
                  <a:cubicBezTo>
                    <a:pt x="248" y="15"/>
                    <a:pt x="250" y="10"/>
                    <a:pt x="253" y="6"/>
                  </a:cubicBezTo>
                  <a:cubicBezTo>
                    <a:pt x="256" y="2"/>
                    <a:pt x="260" y="0"/>
                    <a:pt x="265" y="0"/>
                  </a:cubicBezTo>
                  <a:cubicBezTo>
                    <a:pt x="269" y="0"/>
                    <a:pt x="273" y="2"/>
                    <a:pt x="276" y="6"/>
                  </a:cubicBezTo>
                  <a:cubicBezTo>
                    <a:pt x="280" y="10"/>
                    <a:pt x="281" y="15"/>
                    <a:pt x="281" y="20"/>
                  </a:cubicBezTo>
                  <a:cubicBezTo>
                    <a:pt x="281" y="94"/>
                    <a:pt x="281" y="94"/>
                    <a:pt x="281" y="94"/>
                  </a:cubicBezTo>
                  <a:cubicBezTo>
                    <a:pt x="281" y="105"/>
                    <a:pt x="280" y="116"/>
                    <a:pt x="277" y="127"/>
                  </a:cubicBezTo>
                  <a:cubicBezTo>
                    <a:pt x="274" y="138"/>
                    <a:pt x="269" y="148"/>
                    <a:pt x="264" y="157"/>
                  </a:cubicBezTo>
                  <a:cubicBezTo>
                    <a:pt x="258" y="166"/>
                    <a:pt x="251" y="174"/>
                    <a:pt x="243" y="179"/>
                  </a:cubicBezTo>
                  <a:cubicBezTo>
                    <a:pt x="235" y="185"/>
                    <a:pt x="226" y="188"/>
                    <a:pt x="216" y="188"/>
                  </a:cubicBezTo>
                  <a:cubicBezTo>
                    <a:pt x="59" y="188"/>
                    <a:pt x="59" y="188"/>
                    <a:pt x="59" y="188"/>
                  </a:cubicBezTo>
                  <a:cubicBezTo>
                    <a:pt x="51" y="188"/>
                    <a:pt x="43" y="186"/>
                    <a:pt x="36" y="182"/>
                  </a:cubicBezTo>
                  <a:cubicBezTo>
                    <a:pt x="29" y="178"/>
                    <a:pt x="23" y="172"/>
                    <a:pt x="18" y="166"/>
                  </a:cubicBezTo>
                  <a:cubicBezTo>
                    <a:pt x="12" y="159"/>
                    <a:pt x="8" y="151"/>
                    <a:pt x="5" y="142"/>
                  </a:cubicBezTo>
                  <a:cubicBezTo>
                    <a:pt x="2" y="134"/>
                    <a:pt x="0" y="125"/>
                    <a:pt x="0" y="115"/>
                  </a:cubicBezTo>
                  <a:cubicBezTo>
                    <a:pt x="0" y="110"/>
                    <a:pt x="2" y="105"/>
                    <a:pt x="5" y="101"/>
                  </a:cubicBezTo>
                  <a:cubicBezTo>
                    <a:pt x="9" y="97"/>
                    <a:pt x="12" y="95"/>
                    <a:pt x="17" y="95"/>
                  </a:cubicBezTo>
                  <a:cubicBezTo>
                    <a:pt x="21" y="95"/>
                    <a:pt x="25" y="97"/>
                    <a:pt x="29" y="101"/>
                  </a:cubicBezTo>
                  <a:cubicBezTo>
                    <a:pt x="32" y="105"/>
                    <a:pt x="34" y="110"/>
                    <a:pt x="34" y="11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CD23BC9-F76C-775D-7818-BE9777994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8656" y="1590621"/>
              <a:ext cx="1058863" cy="711200"/>
            </a:xfrm>
            <a:custGeom>
              <a:avLst/>
              <a:gdLst>
                <a:gd name="T0" fmla="*/ 0 w 281"/>
                <a:gd name="T1" fmla="*/ 20 h 188"/>
                <a:gd name="T2" fmla="*/ 5 w 281"/>
                <a:gd name="T3" fmla="*/ 6 h 188"/>
                <a:gd name="T4" fmla="*/ 17 w 281"/>
                <a:gd name="T5" fmla="*/ 0 h 188"/>
                <a:gd name="T6" fmla="*/ 264 w 281"/>
                <a:gd name="T7" fmla="*/ 0 h 188"/>
                <a:gd name="T8" fmla="*/ 276 w 281"/>
                <a:gd name="T9" fmla="*/ 6 h 188"/>
                <a:gd name="T10" fmla="*/ 281 w 281"/>
                <a:gd name="T11" fmla="*/ 20 h 188"/>
                <a:gd name="T12" fmla="*/ 276 w 281"/>
                <a:gd name="T13" fmla="*/ 35 h 188"/>
                <a:gd name="T14" fmla="*/ 264 w 281"/>
                <a:gd name="T15" fmla="*/ 41 h 188"/>
                <a:gd name="T16" fmla="*/ 17 w 281"/>
                <a:gd name="T17" fmla="*/ 41 h 188"/>
                <a:gd name="T18" fmla="*/ 5 w 281"/>
                <a:gd name="T19" fmla="*/ 35 h 188"/>
                <a:gd name="T20" fmla="*/ 0 w 281"/>
                <a:gd name="T21" fmla="*/ 20 h 188"/>
                <a:gd name="T22" fmla="*/ 43 w 281"/>
                <a:gd name="T23" fmla="*/ 188 h 188"/>
                <a:gd name="T24" fmla="*/ 28 w 281"/>
                <a:gd name="T25" fmla="*/ 184 h 188"/>
                <a:gd name="T26" fmla="*/ 14 w 281"/>
                <a:gd name="T27" fmla="*/ 172 h 188"/>
                <a:gd name="T28" fmla="*/ 4 w 281"/>
                <a:gd name="T29" fmla="*/ 155 h 188"/>
                <a:gd name="T30" fmla="*/ 0 w 281"/>
                <a:gd name="T31" fmla="*/ 131 h 188"/>
                <a:gd name="T32" fmla="*/ 0 w 281"/>
                <a:gd name="T33" fmla="*/ 92 h 188"/>
                <a:gd name="T34" fmla="*/ 6 w 281"/>
                <a:gd name="T35" fmla="*/ 77 h 188"/>
                <a:gd name="T36" fmla="*/ 23 w 281"/>
                <a:gd name="T37" fmla="*/ 73 h 188"/>
                <a:gd name="T38" fmla="*/ 256 w 281"/>
                <a:gd name="T39" fmla="*/ 73 h 188"/>
                <a:gd name="T40" fmla="*/ 268 w 281"/>
                <a:gd name="T41" fmla="*/ 79 h 188"/>
                <a:gd name="T42" fmla="*/ 273 w 281"/>
                <a:gd name="T43" fmla="*/ 94 h 188"/>
                <a:gd name="T44" fmla="*/ 268 w 281"/>
                <a:gd name="T45" fmla="*/ 108 h 188"/>
                <a:gd name="T46" fmla="*/ 256 w 281"/>
                <a:gd name="T47" fmla="*/ 115 h 188"/>
                <a:gd name="T48" fmla="*/ 34 w 281"/>
                <a:gd name="T49" fmla="*/ 115 h 188"/>
                <a:gd name="T50" fmla="*/ 34 w 281"/>
                <a:gd name="T51" fmla="*/ 136 h 188"/>
                <a:gd name="T52" fmla="*/ 37 w 281"/>
                <a:gd name="T53" fmla="*/ 143 h 188"/>
                <a:gd name="T54" fmla="*/ 45 w 281"/>
                <a:gd name="T55" fmla="*/ 146 h 188"/>
                <a:gd name="T56" fmla="*/ 264 w 281"/>
                <a:gd name="T57" fmla="*/ 146 h 188"/>
                <a:gd name="T58" fmla="*/ 276 w 281"/>
                <a:gd name="T59" fmla="*/ 153 h 188"/>
                <a:gd name="T60" fmla="*/ 281 w 281"/>
                <a:gd name="T61" fmla="*/ 167 h 188"/>
                <a:gd name="T62" fmla="*/ 276 w 281"/>
                <a:gd name="T63" fmla="*/ 182 h 188"/>
                <a:gd name="T64" fmla="*/ 264 w 281"/>
                <a:gd name="T65" fmla="*/ 188 h 188"/>
                <a:gd name="T66" fmla="*/ 43 w 281"/>
                <a:gd name="T6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188">
                  <a:moveTo>
                    <a:pt x="0" y="20"/>
                  </a:moveTo>
                  <a:cubicBezTo>
                    <a:pt x="0" y="15"/>
                    <a:pt x="2" y="10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8" y="0"/>
                    <a:pt x="272" y="2"/>
                    <a:pt x="276" y="6"/>
                  </a:cubicBezTo>
                  <a:cubicBezTo>
                    <a:pt x="279" y="10"/>
                    <a:pt x="281" y="15"/>
                    <a:pt x="281" y="20"/>
                  </a:cubicBezTo>
                  <a:cubicBezTo>
                    <a:pt x="281" y="26"/>
                    <a:pt x="279" y="31"/>
                    <a:pt x="276" y="35"/>
                  </a:cubicBezTo>
                  <a:cubicBezTo>
                    <a:pt x="272" y="39"/>
                    <a:pt x="268" y="41"/>
                    <a:pt x="264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8" y="39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  <a:moveTo>
                    <a:pt x="43" y="188"/>
                  </a:moveTo>
                  <a:cubicBezTo>
                    <a:pt x="38" y="188"/>
                    <a:pt x="33" y="187"/>
                    <a:pt x="28" y="184"/>
                  </a:cubicBezTo>
                  <a:cubicBezTo>
                    <a:pt x="22" y="181"/>
                    <a:pt x="18" y="177"/>
                    <a:pt x="14" y="172"/>
                  </a:cubicBezTo>
                  <a:cubicBezTo>
                    <a:pt x="10" y="168"/>
                    <a:pt x="7" y="162"/>
                    <a:pt x="4" y="155"/>
                  </a:cubicBezTo>
                  <a:cubicBezTo>
                    <a:pt x="2" y="148"/>
                    <a:pt x="0" y="140"/>
                    <a:pt x="0" y="13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2" y="80"/>
                    <a:pt x="6" y="77"/>
                  </a:cubicBezTo>
                  <a:cubicBezTo>
                    <a:pt x="9" y="74"/>
                    <a:pt x="15" y="73"/>
                    <a:pt x="23" y="73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61" y="73"/>
                    <a:pt x="265" y="75"/>
                    <a:pt x="268" y="79"/>
                  </a:cubicBezTo>
                  <a:cubicBezTo>
                    <a:pt x="271" y="83"/>
                    <a:pt x="273" y="88"/>
                    <a:pt x="273" y="94"/>
                  </a:cubicBezTo>
                  <a:cubicBezTo>
                    <a:pt x="273" y="100"/>
                    <a:pt x="271" y="104"/>
                    <a:pt x="268" y="108"/>
                  </a:cubicBezTo>
                  <a:cubicBezTo>
                    <a:pt x="265" y="113"/>
                    <a:pt x="261" y="115"/>
                    <a:pt x="256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9"/>
                    <a:pt x="35" y="141"/>
                    <a:pt x="37" y="143"/>
                  </a:cubicBezTo>
                  <a:cubicBezTo>
                    <a:pt x="39" y="145"/>
                    <a:pt x="41" y="146"/>
                    <a:pt x="45" y="146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8" y="146"/>
                    <a:pt x="272" y="148"/>
                    <a:pt x="276" y="153"/>
                  </a:cubicBezTo>
                  <a:cubicBezTo>
                    <a:pt x="279" y="157"/>
                    <a:pt x="281" y="161"/>
                    <a:pt x="281" y="167"/>
                  </a:cubicBezTo>
                  <a:cubicBezTo>
                    <a:pt x="281" y="173"/>
                    <a:pt x="279" y="178"/>
                    <a:pt x="276" y="182"/>
                  </a:cubicBezTo>
                  <a:cubicBezTo>
                    <a:pt x="272" y="186"/>
                    <a:pt x="268" y="188"/>
                    <a:pt x="264" y="188"/>
                  </a:cubicBezTo>
                  <a:lnTo>
                    <a:pt x="43" y="188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48B9119-BED9-127A-0180-9F318CC92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844" y="1590621"/>
              <a:ext cx="1066800" cy="711200"/>
            </a:xfrm>
            <a:custGeom>
              <a:avLst/>
              <a:gdLst>
                <a:gd name="T0" fmla="*/ 0 w 283"/>
                <a:gd name="T1" fmla="*/ 94 h 188"/>
                <a:gd name="T2" fmla="*/ 4 w 283"/>
                <a:gd name="T3" fmla="*/ 61 h 188"/>
                <a:gd name="T4" fmla="*/ 17 w 283"/>
                <a:gd name="T5" fmla="*/ 30 h 188"/>
                <a:gd name="T6" fmla="*/ 37 w 283"/>
                <a:gd name="T7" fmla="*/ 8 h 188"/>
                <a:gd name="T8" fmla="*/ 64 w 283"/>
                <a:gd name="T9" fmla="*/ 0 h 188"/>
                <a:gd name="T10" fmla="*/ 267 w 283"/>
                <a:gd name="T11" fmla="*/ 0 h 188"/>
                <a:gd name="T12" fmla="*/ 278 w 283"/>
                <a:gd name="T13" fmla="*/ 6 h 188"/>
                <a:gd name="T14" fmla="*/ 283 w 283"/>
                <a:gd name="T15" fmla="*/ 20 h 188"/>
                <a:gd name="T16" fmla="*/ 278 w 283"/>
                <a:gd name="T17" fmla="*/ 35 h 188"/>
                <a:gd name="T18" fmla="*/ 267 w 283"/>
                <a:gd name="T19" fmla="*/ 41 h 188"/>
                <a:gd name="T20" fmla="*/ 71 w 283"/>
                <a:gd name="T21" fmla="*/ 41 h 188"/>
                <a:gd name="T22" fmla="*/ 51 w 283"/>
                <a:gd name="T23" fmla="*/ 46 h 188"/>
                <a:gd name="T24" fmla="*/ 39 w 283"/>
                <a:gd name="T25" fmla="*/ 60 h 188"/>
                <a:gd name="T26" fmla="*/ 33 w 283"/>
                <a:gd name="T27" fmla="*/ 77 h 188"/>
                <a:gd name="T28" fmla="*/ 32 w 283"/>
                <a:gd name="T29" fmla="*/ 94 h 188"/>
                <a:gd name="T30" fmla="*/ 33 w 283"/>
                <a:gd name="T31" fmla="*/ 111 h 188"/>
                <a:gd name="T32" fmla="*/ 39 w 283"/>
                <a:gd name="T33" fmla="*/ 128 h 188"/>
                <a:gd name="T34" fmla="*/ 51 w 283"/>
                <a:gd name="T35" fmla="*/ 141 h 188"/>
                <a:gd name="T36" fmla="*/ 71 w 283"/>
                <a:gd name="T37" fmla="*/ 146 h 188"/>
                <a:gd name="T38" fmla="*/ 267 w 283"/>
                <a:gd name="T39" fmla="*/ 146 h 188"/>
                <a:gd name="T40" fmla="*/ 278 w 283"/>
                <a:gd name="T41" fmla="*/ 153 h 188"/>
                <a:gd name="T42" fmla="*/ 283 w 283"/>
                <a:gd name="T43" fmla="*/ 167 h 188"/>
                <a:gd name="T44" fmla="*/ 278 w 283"/>
                <a:gd name="T45" fmla="*/ 182 h 188"/>
                <a:gd name="T46" fmla="*/ 267 w 283"/>
                <a:gd name="T47" fmla="*/ 188 h 188"/>
                <a:gd name="T48" fmla="*/ 60 w 283"/>
                <a:gd name="T49" fmla="*/ 188 h 188"/>
                <a:gd name="T50" fmla="*/ 35 w 283"/>
                <a:gd name="T51" fmla="*/ 179 h 188"/>
                <a:gd name="T52" fmla="*/ 16 w 283"/>
                <a:gd name="T53" fmla="*/ 157 h 188"/>
                <a:gd name="T54" fmla="*/ 4 w 283"/>
                <a:gd name="T55" fmla="*/ 127 h 188"/>
                <a:gd name="T56" fmla="*/ 0 w 283"/>
                <a:gd name="T57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3" h="188">
                  <a:moveTo>
                    <a:pt x="0" y="94"/>
                  </a:moveTo>
                  <a:cubicBezTo>
                    <a:pt x="0" y="83"/>
                    <a:pt x="1" y="72"/>
                    <a:pt x="4" y="61"/>
                  </a:cubicBezTo>
                  <a:cubicBezTo>
                    <a:pt x="7" y="50"/>
                    <a:pt x="11" y="40"/>
                    <a:pt x="17" y="30"/>
                  </a:cubicBezTo>
                  <a:cubicBezTo>
                    <a:pt x="22" y="21"/>
                    <a:pt x="29" y="14"/>
                    <a:pt x="37" y="8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1" y="0"/>
                    <a:pt x="275" y="2"/>
                    <a:pt x="278" y="6"/>
                  </a:cubicBezTo>
                  <a:cubicBezTo>
                    <a:pt x="282" y="10"/>
                    <a:pt x="283" y="15"/>
                    <a:pt x="283" y="20"/>
                  </a:cubicBezTo>
                  <a:cubicBezTo>
                    <a:pt x="283" y="26"/>
                    <a:pt x="282" y="31"/>
                    <a:pt x="278" y="35"/>
                  </a:cubicBezTo>
                  <a:cubicBezTo>
                    <a:pt x="275" y="39"/>
                    <a:pt x="271" y="41"/>
                    <a:pt x="267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3" y="41"/>
                    <a:pt x="56" y="43"/>
                    <a:pt x="51" y="46"/>
                  </a:cubicBezTo>
                  <a:cubicBezTo>
                    <a:pt x="46" y="50"/>
                    <a:pt x="42" y="54"/>
                    <a:pt x="39" y="60"/>
                  </a:cubicBezTo>
                  <a:cubicBezTo>
                    <a:pt x="36" y="65"/>
                    <a:pt x="35" y="71"/>
                    <a:pt x="33" y="77"/>
                  </a:cubicBezTo>
                  <a:cubicBezTo>
                    <a:pt x="32" y="83"/>
                    <a:pt x="32" y="89"/>
                    <a:pt x="32" y="94"/>
                  </a:cubicBezTo>
                  <a:cubicBezTo>
                    <a:pt x="32" y="99"/>
                    <a:pt x="32" y="105"/>
                    <a:pt x="33" y="111"/>
                  </a:cubicBezTo>
                  <a:cubicBezTo>
                    <a:pt x="35" y="117"/>
                    <a:pt x="36" y="123"/>
                    <a:pt x="39" y="128"/>
                  </a:cubicBezTo>
                  <a:cubicBezTo>
                    <a:pt x="42" y="133"/>
                    <a:pt x="46" y="137"/>
                    <a:pt x="51" y="141"/>
                  </a:cubicBezTo>
                  <a:cubicBezTo>
                    <a:pt x="56" y="145"/>
                    <a:pt x="63" y="146"/>
                    <a:pt x="71" y="146"/>
                  </a:cubicBezTo>
                  <a:cubicBezTo>
                    <a:pt x="267" y="146"/>
                    <a:pt x="267" y="146"/>
                    <a:pt x="267" y="146"/>
                  </a:cubicBezTo>
                  <a:cubicBezTo>
                    <a:pt x="271" y="146"/>
                    <a:pt x="275" y="148"/>
                    <a:pt x="278" y="153"/>
                  </a:cubicBezTo>
                  <a:cubicBezTo>
                    <a:pt x="282" y="157"/>
                    <a:pt x="283" y="161"/>
                    <a:pt x="283" y="167"/>
                  </a:cubicBezTo>
                  <a:cubicBezTo>
                    <a:pt x="283" y="173"/>
                    <a:pt x="282" y="178"/>
                    <a:pt x="278" y="182"/>
                  </a:cubicBezTo>
                  <a:cubicBezTo>
                    <a:pt x="275" y="186"/>
                    <a:pt x="271" y="188"/>
                    <a:pt x="267" y="188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51" y="188"/>
                    <a:pt x="42" y="185"/>
                    <a:pt x="35" y="179"/>
                  </a:cubicBezTo>
                  <a:cubicBezTo>
                    <a:pt x="27" y="174"/>
                    <a:pt x="21" y="166"/>
                    <a:pt x="16" y="157"/>
                  </a:cubicBezTo>
                  <a:cubicBezTo>
                    <a:pt x="11" y="148"/>
                    <a:pt x="7" y="138"/>
                    <a:pt x="4" y="127"/>
                  </a:cubicBezTo>
                  <a:cubicBezTo>
                    <a:pt x="1" y="115"/>
                    <a:pt x="0" y="104"/>
                    <a:pt x="0" y="94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64B26CC-A214-F559-C172-1810E45FF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3381" y="1590621"/>
              <a:ext cx="1028700" cy="711200"/>
            </a:xfrm>
            <a:custGeom>
              <a:avLst/>
              <a:gdLst>
                <a:gd name="T0" fmla="*/ 268 w 273"/>
                <a:gd name="T1" fmla="*/ 6 h 188"/>
                <a:gd name="T2" fmla="*/ 273 w 273"/>
                <a:gd name="T3" fmla="*/ 20 h 188"/>
                <a:gd name="T4" fmla="*/ 268 w 273"/>
                <a:gd name="T5" fmla="*/ 35 h 188"/>
                <a:gd name="T6" fmla="*/ 256 w 273"/>
                <a:gd name="T7" fmla="*/ 41 h 188"/>
                <a:gd name="T8" fmla="*/ 153 w 273"/>
                <a:gd name="T9" fmla="*/ 41 h 188"/>
                <a:gd name="T10" fmla="*/ 153 w 273"/>
                <a:gd name="T11" fmla="*/ 167 h 188"/>
                <a:gd name="T12" fmla="*/ 148 w 273"/>
                <a:gd name="T13" fmla="*/ 182 h 188"/>
                <a:gd name="T14" fmla="*/ 137 w 273"/>
                <a:gd name="T15" fmla="*/ 188 h 188"/>
                <a:gd name="T16" fmla="*/ 125 w 273"/>
                <a:gd name="T17" fmla="*/ 182 h 188"/>
                <a:gd name="T18" fmla="*/ 120 w 273"/>
                <a:gd name="T19" fmla="*/ 167 h 188"/>
                <a:gd name="T20" fmla="*/ 120 w 273"/>
                <a:gd name="T21" fmla="*/ 41 h 188"/>
                <a:gd name="T22" fmla="*/ 16 w 273"/>
                <a:gd name="T23" fmla="*/ 41 h 188"/>
                <a:gd name="T24" fmla="*/ 5 w 273"/>
                <a:gd name="T25" fmla="*/ 34 h 188"/>
                <a:gd name="T26" fmla="*/ 0 w 273"/>
                <a:gd name="T27" fmla="*/ 20 h 188"/>
                <a:gd name="T28" fmla="*/ 5 w 273"/>
                <a:gd name="T29" fmla="*/ 6 h 188"/>
                <a:gd name="T30" fmla="*/ 17 w 273"/>
                <a:gd name="T31" fmla="*/ 0 h 188"/>
                <a:gd name="T32" fmla="*/ 256 w 273"/>
                <a:gd name="T33" fmla="*/ 0 h 188"/>
                <a:gd name="T34" fmla="*/ 268 w 273"/>
                <a:gd name="T35" fmla="*/ 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" h="188">
                  <a:moveTo>
                    <a:pt x="268" y="6"/>
                  </a:moveTo>
                  <a:cubicBezTo>
                    <a:pt x="271" y="10"/>
                    <a:pt x="273" y="15"/>
                    <a:pt x="273" y="20"/>
                  </a:cubicBezTo>
                  <a:cubicBezTo>
                    <a:pt x="273" y="26"/>
                    <a:pt x="271" y="31"/>
                    <a:pt x="268" y="35"/>
                  </a:cubicBezTo>
                  <a:cubicBezTo>
                    <a:pt x="265" y="39"/>
                    <a:pt x="261" y="41"/>
                    <a:pt x="256" y="41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3" y="173"/>
                    <a:pt x="152" y="178"/>
                    <a:pt x="148" y="182"/>
                  </a:cubicBezTo>
                  <a:cubicBezTo>
                    <a:pt x="145" y="186"/>
                    <a:pt x="141" y="188"/>
                    <a:pt x="137" y="188"/>
                  </a:cubicBezTo>
                  <a:cubicBezTo>
                    <a:pt x="132" y="188"/>
                    <a:pt x="128" y="186"/>
                    <a:pt x="125" y="182"/>
                  </a:cubicBezTo>
                  <a:cubicBezTo>
                    <a:pt x="122" y="178"/>
                    <a:pt x="120" y="173"/>
                    <a:pt x="120" y="167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1" y="41"/>
                    <a:pt x="8" y="38"/>
                    <a:pt x="5" y="34"/>
                  </a:cubicBezTo>
                  <a:cubicBezTo>
                    <a:pt x="2" y="30"/>
                    <a:pt x="0" y="26"/>
                    <a:pt x="0" y="20"/>
                  </a:cubicBezTo>
                  <a:cubicBezTo>
                    <a:pt x="0" y="15"/>
                    <a:pt x="2" y="10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1" y="0"/>
                    <a:pt x="265" y="2"/>
                    <a:pt x="268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9A3EDD1-4053-36AA-F28D-3729C3F9B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4356" y="1322334"/>
              <a:ext cx="1397000" cy="1050925"/>
            </a:xfrm>
            <a:custGeom>
              <a:avLst/>
              <a:gdLst>
                <a:gd name="T0" fmla="*/ 362 w 371"/>
                <a:gd name="T1" fmla="*/ 55 h 278"/>
                <a:gd name="T2" fmla="*/ 319 w 371"/>
                <a:gd name="T3" fmla="*/ 104 h 278"/>
                <a:gd name="T4" fmla="*/ 282 w 371"/>
                <a:gd name="T5" fmla="*/ 139 h 278"/>
                <a:gd name="T6" fmla="*/ 319 w 371"/>
                <a:gd name="T7" fmla="*/ 174 h 278"/>
                <a:gd name="T8" fmla="*/ 362 w 371"/>
                <a:gd name="T9" fmla="*/ 223 h 278"/>
                <a:gd name="T10" fmla="*/ 369 w 371"/>
                <a:gd name="T11" fmla="*/ 234 h 278"/>
                <a:gd name="T12" fmla="*/ 371 w 371"/>
                <a:gd name="T13" fmla="*/ 248 h 278"/>
                <a:gd name="T14" fmla="*/ 365 w 371"/>
                <a:gd name="T15" fmla="*/ 269 h 278"/>
                <a:gd name="T16" fmla="*/ 349 w 371"/>
                <a:gd name="T17" fmla="*/ 278 h 278"/>
                <a:gd name="T18" fmla="*/ 333 w 371"/>
                <a:gd name="T19" fmla="*/ 269 h 278"/>
                <a:gd name="T20" fmla="*/ 284 w 371"/>
                <a:gd name="T21" fmla="*/ 213 h 278"/>
                <a:gd name="T22" fmla="*/ 248 w 371"/>
                <a:gd name="T23" fmla="*/ 184 h 278"/>
                <a:gd name="T24" fmla="*/ 217 w 371"/>
                <a:gd name="T25" fmla="*/ 172 h 278"/>
                <a:gd name="T26" fmla="*/ 185 w 371"/>
                <a:gd name="T27" fmla="*/ 170 h 278"/>
                <a:gd name="T28" fmla="*/ 175 w 371"/>
                <a:gd name="T29" fmla="*/ 170 h 278"/>
                <a:gd name="T30" fmla="*/ 147 w 371"/>
                <a:gd name="T31" fmla="*/ 173 h 278"/>
                <a:gd name="T32" fmla="*/ 119 w 371"/>
                <a:gd name="T33" fmla="*/ 186 h 278"/>
                <a:gd name="T34" fmla="*/ 85 w 371"/>
                <a:gd name="T35" fmla="*/ 216 h 278"/>
                <a:gd name="T36" fmla="*/ 38 w 371"/>
                <a:gd name="T37" fmla="*/ 269 h 278"/>
                <a:gd name="T38" fmla="*/ 30 w 371"/>
                <a:gd name="T39" fmla="*/ 276 h 278"/>
                <a:gd name="T40" fmla="*/ 22 w 371"/>
                <a:gd name="T41" fmla="*/ 278 h 278"/>
                <a:gd name="T42" fmla="*/ 6 w 371"/>
                <a:gd name="T43" fmla="*/ 269 h 278"/>
                <a:gd name="T44" fmla="*/ 0 w 371"/>
                <a:gd name="T45" fmla="*/ 248 h 278"/>
                <a:gd name="T46" fmla="*/ 2 w 371"/>
                <a:gd name="T47" fmla="*/ 234 h 278"/>
                <a:gd name="T48" fmla="*/ 9 w 371"/>
                <a:gd name="T49" fmla="*/ 223 h 278"/>
                <a:gd name="T50" fmla="*/ 52 w 371"/>
                <a:gd name="T51" fmla="*/ 174 h 278"/>
                <a:gd name="T52" fmla="*/ 90 w 371"/>
                <a:gd name="T53" fmla="*/ 140 h 278"/>
                <a:gd name="T54" fmla="*/ 52 w 371"/>
                <a:gd name="T55" fmla="*/ 105 h 278"/>
                <a:gd name="T56" fmla="*/ 9 w 371"/>
                <a:gd name="T57" fmla="*/ 55 h 278"/>
                <a:gd name="T58" fmla="*/ 2 w 371"/>
                <a:gd name="T59" fmla="*/ 44 h 278"/>
                <a:gd name="T60" fmla="*/ 0 w 371"/>
                <a:gd name="T61" fmla="*/ 31 h 278"/>
                <a:gd name="T62" fmla="*/ 6 w 371"/>
                <a:gd name="T63" fmla="*/ 9 h 278"/>
                <a:gd name="T64" fmla="*/ 22 w 371"/>
                <a:gd name="T65" fmla="*/ 0 h 278"/>
                <a:gd name="T66" fmla="*/ 30 w 371"/>
                <a:gd name="T67" fmla="*/ 3 h 278"/>
                <a:gd name="T68" fmla="*/ 38 w 371"/>
                <a:gd name="T69" fmla="*/ 9 h 278"/>
                <a:gd name="T70" fmla="*/ 85 w 371"/>
                <a:gd name="T71" fmla="*/ 63 h 278"/>
                <a:gd name="T72" fmla="*/ 120 w 371"/>
                <a:gd name="T73" fmla="*/ 93 h 278"/>
                <a:gd name="T74" fmla="*/ 149 w 371"/>
                <a:gd name="T75" fmla="*/ 106 h 278"/>
                <a:gd name="T76" fmla="*/ 179 w 371"/>
                <a:gd name="T77" fmla="*/ 109 h 278"/>
                <a:gd name="T78" fmla="*/ 186 w 371"/>
                <a:gd name="T79" fmla="*/ 109 h 278"/>
                <a:gd name="T80" fmla="*/ 218 w 371"/>
                <a:gd name="T81" fmla="*/ 107 h 278"/>
                <a:gd name="T82" fmla="*/ 247 w 371"/>
                <a:gd name="T83" fmla="*/ 95 h 278"/>
                <a:gd name="T84" fmla="*/ 283 w 371"/>
                <a:gd name="T85" fmla="*/ 65 h 278"/>
                <a:gd name="T86" fmla="*/ 333 w 371"/>
                <a:gd name="T87" fmla="*/ 9 h 278"/>
                <a:gd name="T88" fmla="*/ 349 w 371"/>
                <a:gd name="T89" fmla="*/ 0 h 278"/>
                <a:gd name="T90" fmla="*/ 365 w 371"/>
                <a:gd name="T91" fmla="*/ 9 h 278"/>
                <a:gd name="T92" fmla="*/ 371 w 371"/>
                <a:gd name="T93" fmla="*/ 31 h 278"/>
                <a:gd name="T94" fmla="*/ 369 w 371"/>
                <a:gd name="T95" fmla="*/ 44 h 278"/>
                <a:gd name="T96" fmla="*/ 362 w 371"/>
                <a:gd name="T97" fmla="*/ 5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1" h="278">
                  <a:moveTo>
                    <a:pt x="362" y="55"/>
                  </a:moveTo>
                  <a:cubicBezTo>
                    <a:pt x="347" y="74"/>
                    <a:pt x="332" y="91"/>
                    <a:pt x="319" y="104"/>
                  </a:cubicBezTo>
                  <a:cubicBezTo>
                    <a:pt x="306" y="118"/>
                    <a:pt x="293" y="130"/>
                    <a:pt x="282" y="139"/>
                  </a:cubicBezTo>
                  <a:cubicBezTo>
                    <a:pt x="293" y="148"/>
                    <a:pt x="306" y="160"/>
                    <a:pt x="319" y="174"/>
                  </a:cubicBezTo>
                  <a:cubicBezTo>
                    <a:pt x="331" y="188"/>
                    <a:pt x="346" y="204"/>
                    <a:pt x="362" y="223"/>
                  </a:cubicBezTo>
                  <a:cubicBezTo>
                    <a:pt x="365" y="226"/>
                    <a:pt x="367" y="230"/>
                    <a:pt x="369" y="234"/>
                  </a:cubicBezTo>
                  <a:cubicBezTo>
                    <a:pt x="370" y="238"/>
                    <a:pt x="371" y="243"/>
                    <a:pt x="371" y="248"/>
                  </a:cubicBezTo>
                  <a:cubicBezTo>
                    <a:pt x="371" y="256"/>
                    <a:pt x="369" y="263"/>
                    <a:pt x="365" y="269"/>
                  </a:cubicBezTo>
                  <a:cubicBezTo>
                    <a:pt x="360" y="275"/>
                    <a:pt x="355" y="278"/>
                    <a:pt x="349" y="278"/>
                  </a:cubicBezTo>
                  <a:cubicBezTo>
                    <a:pt x="344" y="278"/>
                    <a:pt x="339" y="275"/>
                    <a:pt x="333" y="269"/>
                  </a:cubicBezTo>
                  <a:cubicBezTo>
                    <a:pt x="314" y="245"/>
                    <a:pt x="297" y="227"/>
                    <a:pt x="284" y="213"/>
                  </a:cubicBezTo>
                  <a:cubicBezTo>
                    <a:pt x="270" y="200"/>
                    <a:pt x="258" y="190"/>
                    <a:pt x="248" y="184"/>
                  </a:cubicBezTo>
                  <a:cubicBezTo>
                    <a:pt x="237" y="177"/>
                    <a:pt x="227" y="173"/>
                    <a:pt x="217" y="172"/>
                  </a:cubicBezTo>
                  <a:cubicBezTo>
                    <a:pt x="208" y="170"/>
                    <a:pt x="197" y="170"/>
                    <a:pt x="185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65" y="170"/>
                    <a:pt x="155" y="171"/>
                    <a:pt x="147" y="173"/>
                  </a:cubicBezTo>
                  <a:cubicBezTo>
                    <a:pt x="138" y="175"/>
                    <a:pt x="129" y="180"/>
                    <a:pt x="119" y="186"/>
                  </a:cubicBezTo>
                  <a:cubicBezTo>
                    <a:pt x="109" y="193"/>
                    <a:pt x="97" y="203"/>
                    <a:pt x="85" y="216"/>
                  </a:cubicBezTo>
                  <a:cubicBezTo>
                    <a:pt x="72" y="229"/>
                    <a:pt x="56" y="247"/>
                    <a:pt x="38" y="269"/>
                  </a:cubicBezTo>
                  <a:cubicBezTo>
                    <a:pt x="35" y="272"/>
                    <a:pt x="33" y="274"/>
                    <a:pt x="30" y="276"/>
                  </a:cubicBezTo>
                  <a:cubicBezTo>
                    <a:pt x="28" y="277"/>
                    <a:pt x="25" y="278"/>
                    <a:pt x="22" y="278"/>
                  </a:cubicBezTo>
                  <a:cubicBezTo>
                    <a:pt x="16" y="278"/>
                    <a:pt x="11" y="275"/>
                    <a:pt x="6" y="269"/>
                  </a:cubicBezTo>
                  <a:cubicBezTo>
                    <a:pt x="2" y="263"/>
                    <a:pt x="0" y="256"/>
                    <a:pt x="0" y="248"/>
                  </a:cubicBezTo>
                  <a:cubicBezTo>
                    <a:pt x="0" y="243"/>
                    <a:pt x="1" y="238"/>
                    <a:pt x="2" y="234"/>
                  </a:cubicBezTo>
                  <a:cubicBezTo>
                    <a:pt x="4" y="230"/>
                    <a:pt x="6" y="226"/>
                    <a:pt x="9" y="223"/>
                  </a:cubicBezTo>
                  <a:cubicBezTo>
                    <a:pt x="24" y="204"/>
                    <a:pt x="39" y="188"/>
                    <a:pt x="52" y="174"/>
                  </a:cubicBezTo>
                  <a:cubicBezTo>
                    <a:pt x="65" y="161"/>
                    <a:pt x="78" y="149"/>
                    <a:pt x="90" y="140"/>
                  </a:cubicBezTo>
                  <a:cubicBezTo>
                    <a:pt x="78" y="130"/>
                    <a:pt x="65" y="119"/>
                    <a:pt x="52" y="105"/>
                  </a:cubicBezTo>
                  <a:cubicBezTo>
                    <a:pt x="39" y="91"/>
                    <a:pt x="25" y="74"/>
                    <a:pt x="9" y="55"/>
                  </a:cubicBezTo>
                  <a:cubicBezTo>
                    <a:pt x="6" y="52"/>
                    <a:pt x="4" y="48"/>
                    <a:pt x="2" y="44"/>
                  </a:cubicBezTo>
                  <a:cubicBezTo>
                    <a:pt x="1" y="40"/>
                    <a:pt x="0" y="35"/>
                    <a:pt x="0" y="31"/>
                  </a:cubicBezTo>
                  <a:cubicBezTo>
                    <a:pt x="0" y="22"/>
                    <a:pt x="2" y="15"/>
                    <a:pt x="6" y="9"/>
                  </a:cubicBezTo>
                  <a:cubicBezTo>
                    <a:pt x="11" y="3"/>
                    <a:pt x="16" y="0"/>
                    <a:pt x="22" y="0"/>
                  </a:cubicBezTo>
                  <a:cubicBezTo>
                    <a:pt x="25" y="0"/>
                    <a:pt x="28" y="1"/>
                    <a:pt x="30" y="3"/>
                  </a:cubicBezTo>
                  <a:cubicBezTo>
                    <a:pt x="33" y="4"/>
                    <a:pt x="35" y="6"/>
                    <a:pt x="38" y="9"/>
                  </a:cubicBezTo>
                  <a:cubicBezTo>
                    <a:pt x="57" y="32"/>
                    <a:pt x="72" y="50"/>
                    <a:pt x="85" y="63"/>
                  </a:cubicBezTo>
                  <a:cubicBezTo>
                    <a:pt x="98" y="76"/>
                    <a:pt x="110" y="86"/>
                    <a:pt x="120" y="93"/>
                  </a:cubicBezTo>
                  <a:cubicBezTo>
                    <a:pt x="131" y="99"/>
                    <a:pt x="140" y="104"/>
                    <a:pt x="149" y="106"/>
                  </a:cubicBezTo>
                  <a:cubicBezTo>
                    <a:pt x="158" y="108"/>
                    <a:pt x="168" y="109"/>
                    <a:pt x="179" y="109"/>
                  </a:cubicBezTo>
                  <a:cubicBezTo>
                    <a:pt x="186" y="109"/>
                    <a:pt x="186" y="109"/>
                    <a:pt x="186" y="109"/>
                  </a:cubicBezTo>
                  <a:cubicBezTo>
                    <a:pt x="198" y="109"/>
                    <a:pt x="209" y="108"/>
                    <a:pt x="218" y="107"/>
                  </a:cubicBezTo>
                  <a:cubicBezTo>
                    <a:pt x="227" y="105"/>
                    <a:pt x="237" y="101"/>
                    <a:pt x="247" y="95"/>
                  </a:cubicBezTo>
                  <a:cubicBezTo>
                    <a:pt x="258" y="89"/>
                    <a:pt x="270" y="79"/>
                    <a:pt x="283" y="65"/>
                  </a:cubicBezTo>
                  <a:cubicBezTo>
                    <a:pt x="297" y="52"/>
                    <a:pt x="313" y="33"/>
                    <a:pt x="333" y="9"/>
                  </a:cubicBezTo>
                  <a:cubicBezTo>
                    <a:pt x="339" y="3"/>
                    <a:pt x="344" y="0"/>
                    <a:pt x="349" y="0"/>
                  </a:cubicBezTo>
                  <a:cubicBezTo>
                    <a:pt x="355" y="0"/>
                    <a:pt x="360" y="3"/>
                    <a:pt x="365" y="9"/>
                  </a:cubicBezTo>
                  <a:cubicBezTo>
                    <a:pt x="369" y="15"/>
                    <a:pt x="371" y="22"/>
                    <a:pt x="371" y="31"/>
                  </a:cubicBezTo>
                  <a:cubicBezTo>
                    <a:pt x="371" y="35"/>
                    <a:pt x="370" y="40"/>
                    <a:pt x="369" y="44"/>
                  </a:cubicBezTo>
                  <a:cubicBezTo>
                    <a:pt x="367" y="48"/>
                    <a:pt x="365" y="52"/>
                    <a:pt x="362" y="5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F6B0631-F33B-E97D-8031-A421122BA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40" y="4393581"/>
            <a:ext cx="1591292" cy="5035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5A22C2-CD06-AC8F-2FCE-3676C2D5CFD4}"/>
              </a:ext>
            </a:extLst>
          </p:cNvPr>
          <p:cNvSpPr/>
          <p:nvPr/>
        </p:nvSpPr>
        <p:spPr>
          <a:xfrm>
            <a:off x="4020312" y="2700539"/>
            <a:ext cx="1116000" cy="10800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A6E7B-59D6-C21A-6341-5338EA8E96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3363678" y="813285"/>
            <a:ext cx="2416644" cy="7378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F72EF97-7E02-1873-D4B6-38BDB43B2BF8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714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F4F9FD5-B5D9-914F-A51D-859400D1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44875" y="838007"/>
            <a:ext cx="6187914" cy="3784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E6EFD-D62F-1840-A224-B0BB8CD18B50}"/>
              </a:ext>
            </a:extLst>
          </p:cNvPr>
          <p:cNvSpPr txBox="1"/>
          <p:nvPr/>
        </p:nvSpPr>
        <p:spPr>
          <a:xfrm>
            <a:off x="254996" y="1092646"/>
            <a:ext cx="2820713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Edit details</a:t>
            </a:r>
          </a:p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	&gt;Settings</a:t>
            </a:r>
          </a:p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		&gt;Send for approval</a:t>
            </a:r>
          </a:p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			&gt;Approver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DAB4CB-A360-7245-85FF-65CD08A4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</p:spPr>
        <p:txBody>
          <a:bodyPr/>
          <a:lstStyle/>
          <a:p>
            <a:r>
              <a:rPr lang="en-ZA" dirty="0"/>
              <a:t>Managing approvals for a Digital Template</a:t>
            </a:r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E8F354-0772-79DB-754D-96BBC4880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018" y="997527"/>
            <a:ext cx="4451628" cy="31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5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5E57-BC21-9DC3-43FF-FAC27345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77" y="152373"/>
            <a:ext cx="8619646" cy="572700"/>
          </a:xfrm>
        </p:spPr>
        <p:txBody>
          <a:bodyPr/>
          <a:lstStyle/>
          <a:p>
            <a:r>
              <a:rPr lang="en-US" dirty="0"/>
              <a:t>Use the Digital Template Editor</a:t>
            </a:r>
            <a:endParaRPr lang="en-ZA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5017D5F-C100-2ADA-2920-3C0D5DB82941}"/>
              </a:ext>
            </a:extLst>
          </p:cNvPr>
          <p:cNvSpPr txBox="1">
            <a:spLocks/>
          </p:cNvSpPr>
          <p:nvPr/>
        </p:nvSpPr>
        <p:spPr>
          <a:xfrm>
            <a:off x="5213145" y="1655227"/>
            <a:ext cx="3766821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C6B7"/>
              </a:buClr>
              <a:buFont typeface="Arial"/>
              <a:defRPr sz="1600" b="0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ZA" sz="1200" dirty="0">
                <a:ea typeface="Calibri" panose="020F0502020204030204" pitchFamily="34" charset="0"/>
              </a:rPr>
              <a:t>Linked layers are indicated by the         icon in the left sidebar. Also, when you click a layer the ’</a:t>
            </a:r>
            <a:r>
              <a:rPr lang="en-ZA" sz="1200" b="1" dirty="0">
                <a:ea typeface="Calibri" panose="020F0502020204030204" pitchFamily="34" charset="0"/>
              </a:rPr>
              <a:t>Linking’</a:t>
            </a:r>
            <a:r>
              <a:rPr lang="en-ZA" sz="1200" dirty="0">
                <a:ea typeface="Calibri" panose="020F0502020204030204" pitchFamily="34" charset="0"/>
              </a:rPr>
              <a:t> status in the right sidebar will tell you whether linking is ’</a:t>
            </a:r>
            <a:r>
              <a:rPr lang="en-ZA" sz="1200" b="1" dirty="0">
                <a:ea typeface="Calibri" panose="020F0502020204030204" pitchFamily="34" charset="0"/>
              </a:rPr>
              <a:t>On’</a:t>
            </a:r>
            <a:r>
              <a:rPr lang="en-ZA" sz="1200" dirty="0">
                <a:ea typeface="Calibri" panose="020F0502020204030204" pitchFamily="34" charset="0"/>
              </a:rPr>
              <a:t> or ’</a:t>
            </a:r>
            <a:r>
              <a:rPr lang="en-ZA" sz="1200" b="1" dirty="0">
                <a:ea typeface="Calibri" panose="020F0502020204030204" pitchFamily="34" charset="0"/>
              </a:rPr>
              <a:t>Off’.</a:t>
            </a:r>
          </a:p>
          <a:p>
            <a:pPr marL="0" indent="0"/>
            <a:endParaRPr lang="en-ZA" sz="1200" dirty="0">
              <a:ea typeface="Calibri" panose="020F0502020204030204" pitchFamily="34" charset="0"/>
            </a:endParaRPr>
          </a:p>
          <a:p>
            <a:pPr marL="0" indent="0"/>
            <a:r>
              <a:rPr lang="en-ZA" sz="1200" dirty="0">
                <a:ea typeface="Calibri" panose="020F0502020204030204" pitchFamily="34" charset="0"/>
              </a:rPr>
              <a:t>Layers can be hidden or shown. Visible layers are indicated by the         icon </a:t>
            </a:r>
          </a:p>
          <a:p>
            <a:pPr marL="0" indent="0"/>
            <a:endParaRPr lang="en-ZA" sz="1200" dirty="0">
              <a:ea typeface="Calibri" panose="020F0502020204030204" pitchFamily="34" charset="0"/>
            </a:endParaRPr>
          </a:p>
          <a:p>
            <a:pPr marL="0" indent="0">
              <a:tabLst>
                <a:tab pos="357188" algn="l"/>
              </a:tabLst>
            </a:pPr>
            <a:r>
              <a:rPr lang="en-ZA" sz="1200" dirty="0">
                <a:ea typeface="Calibri" panose="020F0502020204030204" pitchFamily="34" charset="0"/>
              </a:rPr>
              <a:t>Layers that are hidden are indicated by the                   	icon.</a:t>
            </a:r>
          </a:p>
          <a:p>
            <a:pPr marL="0" indent="0"/>
            <a:endParaRPr lang="en-ZA" sz="1200" dirty="0">
              <a:solidFill>
                <a:srgbClr val="44444E"/>
              </a:solidFill>
              <a:ea typeface="Calibri" panose="020F0502020204030204" pitchFamily="34" charset="0"/>
            </a:endParaRPr>
          </a:p>
          <a:p>
            <a:pPr marL="0" indent="0"/>
            <a:r>
              <a:rPr lang="en-ZA" sz="1200" dirty="0">
                <a:solidFill>
                  <a:srgbClr val="44444E"/>
                </a:solidFill>
                <a:ea typeface="Calibri" panose="020F0502020204030204" pitchFamily="34" charset="0"/>
              </a:rPr>
              <a:t>   </a:t>
            </a:r>
            <a:endParaRPr lang="en-ZA" sz="1200" dirty="0">
              <a:ea typeface="Times New Roman" panose="02020603050405020304" pitchFamily="18" charset="0"/>
            </a:endParaRPr>
          </a:p>
          <a:p>
            <a:pPr marL="0" indent="0"/>
            <a:endParaRPr lang="en-ZA" sz="1200" dirty="0">
              <a:ea typeface="Times New Roman" panose="02020603050405020304" pitchFamily="18" charset="0"/>
            </a:endParaRPr>
          </a:p>
          <a:p>
            <a:endParaRPr lang="en-ZA" sz="1200" dirty="0"/>
          </a:p>
        </p:txBody>
      </p:sp>
      <p:pic>
        <p:nvPicPr>
          <p:cNvPr id="24" name="Graphic 23" descr="Eye with solid fill">
            <a:extLst>
              <a:ext uri="{FF2B5EF4-FFF2-40B4-BE49-F238E27FC236}">
                <a16:creationId xmlns:a16="http://schemas.microsoft.com/office/drawing/2014/main" id="{A4CAE6B5-2462-5BF0-8901-A3EBBB043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7041" y="2766531"/>
            <a:ext cx="261001" cy="2610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041875B-7DA9-D7DD-09A7-8877F81300A7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71C082-5477-CDB9-D03F-802070B23418}"/>
              </a:ext>
            </a:extLst>
          </p:cNvPr>
          <p:cNvGrpSpPr/>
          <p:nvPr/>
        </p:nvGrpSpPr>
        <p:grpSpPr>
          <a:xfrm>
            <a:off x="7391926" y="1729608"/>
            <a:ext cx="216440" cy="97406"/>
            <a:chOff x="6176432" y="-910168"/>
            <a:chExt cx="806405" cy="362913"/>
          </a:xfrm>
        </p:grpSpPr>
        <p:sp>
          <p:nvSpPr>
            <p:cNvPr id="28" name="Left Bracket 27">
              <a:extLst>
                <a:ext uri="{FF2B5EF4-FFF2-40B4-BE49-F238E27FC236}">
                  <a16:creationId xmlns:a16="http://schemas.microsoft.com/office/drawing/2014/main" id="{C00FEC0C-BEA7-E801-D3EC-32DEEC526F88}"/>
                </a:ext>
              </a:extLst>
            </p:cNvPr>
            <p:cNvSpPr/>
            <p:nvPr/>
          </p:nvSpPr>
          <p:spPr>
            <a:xfrm>
              <a:off x="6176432" y="-910168"/>
              <a:ext cx="337235" cy="362913"/>
            </a:xfrm>
            <a:prstGeom prst="leftBracket">
              <a:avLst>
                <a:gd name="adj" fmla="val 53807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Left Bracket 28">
              <a:extLst>
                <a:ext uri="{FF2B5EF4-FFF2-40B4-BE49-F238E27FC236}">
                  <a16:creationId xmlns:a16="http://schemas.microsoft.com/office/drawing/2014/main" id="{CE1C2891-7684-B02C-9BE3-377459A24D4C}"/>
                </a:ext>
              </a:extLst>
            </p:cNvPr>
            <p:cNvSpPr/>
            <p:nvPr/>
          </p:nvSpPr>
          <p:spPr>
            <a:xfrm flipH="1">
              <a:off x="6645602" y="-910168"/>
              <a:ext cx="337235" cy="362913"/>
            </a:xfrm>
            <a:prstGeom prst="leftBracket">
              <a:avLst>
                <a:gd name="adj" fmla="val 53807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D0F48E-0EFF-FE0B-7F05-B4C9A5C68231}"/>
                </a:ext>
              </a:extLst>
            </p:cNvPr>
            <p:cNvCxnSpPr>
              <a:cxnSpLocks/>
            </p:cNvCxnSpPr>
            <p:nvPr/>
          </p:nvCxnSpPr>
          <p:spPr>
            <a:xfrm>
              <a:off x="6405210" y="-728712"/>
              <a:ext cx="3215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8DD3B5-F06D-1F29-BD0E-98E97B613D27}"/>
              </a:ext>
            </a:extLst>
          </p:cNvPr>
          <p:cNvGrpSpPr/>
          <p:nvPr/>
        </p:nvGrpSpPr>
        <p:grpSpPr>
          <a:xfrm>
            <a:off x="5341723" y="3319798"/>
            <a:ext cx="253559" cy="253559"/>
            <a:chOff x="7555620" y="3125000"/>
            <a:chExt cx="914400" cy="914400"/>
          </a:xfrm>
        </p:grpSpPr>
        <p:pic>
          <p:nvPicPr>
            <p:cNvPr id="34" name="Graphic 33" descr="Eye with solid fill">
              <a:extLst>
                <a:ext uri="{FF2B5EF4-FFF2-40B4-BE49-F238E27FC236}">
                  <a16:creationId xmlns:a16="http://schemas.microsoft.com/office/drawing/2014/main" id="{D4AAAC71-9FBA-1065-F78C-541D6846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5620" y="3125000"/>
              <a:ext cx="914400" cy="914400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FA31E1-51D1-2DC0-8901-00613BFBDBB5}"/>
                </a:ext>
              </a:extLst>
            </p:cNvPr>
            <p:cNvCxnSpPr/>
            <p:nvPr/>
          </p:nvCxnSpPr>
          <p:spPr>
            <a:xfrm flipH="1">
              <a:off x="7884658" y="3260774"/>
              <a:ext cx="240994" cy="602486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D32CB814-7796-AF44-AB92-D8DF50A55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496" y="1307543"/>
            <a:ext cx="4614151" cy="28223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8BD5977-1BE1-5C4D-B983-202514468078}"/>
              </a:ext>
            </a:extLst>
          </p:cNvPr>
          <p:cNvSpPr/>
          <p:nvPr/>
        </p:nvSpPr>
        <p:spPr>
          <a:xfrm>
            <a:off x="4808821" y="1778311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7C2405-0397-3546-82D1-8CEF5BB008FD}"/>
              </a:ext>
            </a:extLst>
          </p:cNvPr>
          <p:cNvSpPr/>
          <p:nvPr/>
        </p:nvSpPr>
        <p:spPr>
          <a:xfrm>
            <a:off x="4808821" y="2614757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A92637-FF9C-1344-8D5D-58475992D0BE}"/>
              </a:ext>
            </a:extLst>
          </p:cNvPr>
          <p:cNvSpPr/>
          <p:nvPr/>
        </p:nvSpPr>
        <p:spPr>
          <a:xfrm>
            <a:off x="4808821" y="3184974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3F16F-8933-ED42-A4BC-7DD0CBA1A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65" y="1432845"/>
            <a:ext cx="3645012" cy="22778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CF375D-B496-6C40-8B71-A44574DBAE36}"/>
              </a:ext>
            </a:extLst>
          </p:cNvPr>
          <p:cNvSpPr txBox="1"/>
          <p:nvPr/>
        </p:nvSpPr>
        <p:spPr>
          <a:xfrm>
            <a:off x="262177" y="537023"/>
            <a:ext cx="862684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ZA" sz="17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templates</a:t>
            </a:r>
          </a:p>
        </p:txBody>
      </p:sp>
    </p:spTree>
    <p:extLst>
      <p:ext uri="{BB962C8B-B14F-4D97-AF65-F5344CB8AC3E}">
        <p14:creationId xmlns:p14="http://schemas.microsoft.com/office/powerpoint/2010/main" val="135128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717975" y="2522322"/>
            <a:ext cx="4103250" cy="833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Adapting a digital brand templates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 rotWithShape="1">
          <a:blip r:embed="rId3"/>
          <a:srcRect l="29927" r="14435"/>
          <a:stretch/>
        </p:blipFill>
        <p:spPr>
          <a:xfrm>
            <a:off x="0" y="0"/>
            <a:ext cx="4292550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05406-56B4-F416-3AB1-7822EDD86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34E047F-0951-D290-13AA-F014EFBC4570}"/>
              </a:ext>
            </a:extLst>
          </p:cNvPr>
          <p:cNvGrpSpPr>
            <a:grpSpLocks noChangeAspect="1"/>
          </p:cNvGrpSpPr>
          <p:nvPr/>
        </p:nvGrpSpPr>
        <p:grpSpPr>
          <a:xfrm>
            <a:off x="4805758" y="2217037"/>
            <a:ext cx="2872639" cy="279365"/>
            <a:chOff x="4805757" y="2182851"/>
            <a:chExt cx="2951891" cy="287073"/>
          </a:xfrm>
        </p:grpSpPr>
        <p:sp>
          <p:nvSpPr>
            <p:cNvPr id="34" name="Freeform 76">
              <a:extLst>
                <a:ext uri="{FF2B5EF4-FFF2-40B4-BE49-F238E27FC236}">
                  <a16:creationId xmlns:a16="http://schemas.microsoft.com/office/drawing/2014/main" id="{1B9A44D4-0B0B-ED7E-2C3E-B42429C2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757" y="2182851"/>
              <a:ext cx="464891" cy="287073"/>
            </a:xfrm>
            <a:custGeom>
              <a:avLst/>
              <a:gdLst>
                <a:gd name="T0" fmla="*/ 47 w 474"/>
                <a:gd name="T1" fmla="*/ 173 h 294"/>
                <a:gd name="T2" fmla="*/ 23 w 474"/>
                <a:gd name="T3" fmla="*/ 153 h 294"/>
                <a:gd name="T4" fmla="*/ 6 w 474"/>
                <a:gd name="T5" fmla="*/ 125 h 294"/>
                <a:gd name="T6" fmla="*/ 0 w 474"/>
                <a:gd name="T7" fmla="*/ 90 h 294"/>
                <a:gd name="T8" fmla="*/ 6 w 474"/>
                <a:gd name="T9" fmla="*/ 55 h 294"/>
                <a:gd name="T10" fmla="*/ 23 w 474"/>
                <a:gd name="T11" fmla="*/ 27 h 294"/>
                <a:gd name="T12" fmla="*/ 47 w 474"/>
                <a:gd name="T13" fmla="*/ 8 h 294"/>
                <a:gd name="T14" fmla="*/ 77 w 474"/>
                <a:gd name="T15" fmla="*/ 0 h 294"/>
                <a:gd name="T16" fmla="*/ 429 w 474"/>
                <a:gd name="T17" fmla="*/ 0 h 294"/>
                <a:gd name="T18" fmla="*/ 449 w 474"/>
                <a:gd name="T19" fmla="*/ 10 h 294"/>
                <a:gd name="T20" fmla="*/ 457 w 474"/>
                <a:gd name="T21" fmla="*/ 33 h 294"/>
                <a:gd name="T22" fmla="*/ 449 w 474"/>
                <a:gd name="T23" fmla="*/ 56 h 294"/>
                <a:gd name="T24" fmla="*/ 429 w 474"/>
                <a:gd name="T25" fmla="*/ 65 h 294"/>
                <a:gd name="T26" fmla="*/ 76 w 474"/>
                <a:gd name="T27" fmla="*/ 65 h 294"/>
                <a:gd name="T28" fmla="*/ 61 w 474"/>
                <a:gd name="T29" fmla="*/ 72 h 294"/>
                <a:gd name="T30" fmla="*/ 54 w 474"/>
                <a:gd name="T31" fmla="*/ 90 h 294"/>
                <a:gd name="T32" fmla="*/ 61 w 474"/>
                <a:gd name="T33" fmla="*/ 108 h 294"/>
                <a:gd name="T34" fmla="*/ 76 w 474"/>
                <a:gd name="T35" fmla="*/ 115 h 294"/>
                <a:gd name="T36" fmla="*/ 397 w 474"/>
                <a:gd name="T37" fmla="*/ 115 h 294"/>
                <a:gd name="T38" fmla="*/ 427 w 474"/>
                <a:gd name="T39" fmla="*/ 122 h 294"/>
                <a:gd name="T40" fmla="*/ 452 w 474"/>
                <a:gd name="T41" fmla="*/ 141 h 294"/>
                <a:gd name="T42" fmla="*/ 468 w 474"/>
                <a:gd name="T43" fmla="*/ 170 h 294"/>
                <a:gd name="T44" fmla="*/ 474 w 474"/>
                <a:gd name="T45" fmla="*/ 205 h 294"/>
                <a:gd name="T46" fmla="*/ 468 w 474"/>
                <a:gd name="T47" fmla="*/ 240 h 294"/>
                <a:gd name="T48" fmla="*/ 452 w 474"/>
                <a:gd name="T49" fmla="*/ 268 h 294"/>
                <a:gd name="T50" fmla="*/ 427 w 474"/>
                <a:gd name="T51" fmla="*/ 287 h 294"/>
                <a:gd name="T52" fmla="*/ 397 w 474"/>
                <a:gd name="T53" fmla="*/ 294 h 294"/>
                <a:gd name="T54" fmla="*/ 45 w 474"/>
                <a:gd name="T55" fmla="*/ 294 h 294"/>
                <a:gd name="T56" fmla="*/ 25 w 474"/>
                <a:gd name="T57" fmla="*/ 285 h 294"/>
                <a:gd name="T58" fmla="*/ 17 w 474"/>
                <a:gd name="T59" fmla="*/ 262 h 294"/>
                <a:gd name="T60" fmla="*/ 25 w 474"/>
                <a:gd name="T61" fmla="*/ 239 h 294"/>
                <a:gd name="T62" fmla="*/ 45 w 474"/>
                <a:gd name="T63" fmla="*/ 229 h 294"/>
                <a:gd name="T64" fmla="*/ 399 w 474"/>
                <a:gd name="T65" fmla="*/ 229 h 294"/>
                <a:gd name="T66" fmla="*/ 414 w 474"/>
                <a:gd name="T67" fmla="*/ 222 h 294"/>
                <a:gd name="T68" fmla="*/ 421 w 474"/>
                <a:gd name="T69" fmla="*/ 205 h 294"/>
                <a:gd name="T70" fmla="*/ 414 w 474"/>
                <a:gd name="T71" fmla="*/ 187 h 294"/>
                <a:gd name="T72" fmla="*/ 399 w 474"/>
                <a:gd name="T73" fmla="*/ 180 h 294"/>
                <a:gd name="T74" fmla="*/ 77 w 474"/>
                <a:gd name="T75" fmla="*/ 180 h 294"/>
                <a:gd name="T76" fmla="*/ 47 w 474"/>
                <a:gd name="T77" fmla="*/ 17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4" h="294">
                  <a:moveTo>
                    <a:pt x="47" y="173"/>
                  </a:moveTo>
                  <a:cubicBezTo>
                    <a:pt x="38" y="168"/>
                    <a:pt x="30" y="161"/>
                    <a:pt x="23" y="153"/>
                  </a:cubicBezTo>
                  <a:cubicBezTo>
                    <a:pt x="16" y="145"/>
                    <a:pt x="10" y="136"/>
                    <a:pt x="6" y="125"/>
                  </a:cubicBezTo>
                  <a:cubicBezTo>
                    <a:pt x="2" y="114"/>
                    <a:pt x="0" y="103"/>
                    <a:pt x="0" y="90"/>
                  </a:cubicBezTo>
                  <a:cubicBezTo>
                    <a:pt x="0" y="77"/>
                    <a:pt x="2" y="66"/>
                    <a:pt x="6" y="55"/>
                  </a:cubicBezTo>
                  <a:cubicBezTo>
                    <a:pt x="10" y="44"/>
                    <a:pt x="16" y="35"/>
                    <a:pt x="23" y="27"/>
                  </a:cubicBezTo>
                  <a:cubicBezTo>
                    <a:pt x="30" y="19"/>
                    <a:pt x="38" y="12"/>
                    <a:pt x="47" y="8"/>
                  </a:cubicBezTo>
                  <a:cubicBezTo>
                    <a:pt x="56" y="3"/>
                    <a:pt x="66" y="0"/>
                    <a:pt x="77" y="0"/>
                  </a:cubicBezTo>
                  <a:cubicBezTo>
                    <a:pt x="429" y="0"/>
                    <a:pt x="429" y="0"/>
                    <a:pt x="429" y="0"/>
                  </a:cubicBezTo>
                  <a:cubicBezTo>
                    <a:pt x="437" y="0"/>
                    <a:pt x="444" y="4"/>
                    <a:pt x="449" y="10"/>
                  </a:cubicBezTo>
                  <a:cubicBezTo>
                    <a:pt x="454" y="16"/>
                    <a:pt x="457" y="24"/>
                    <a:pt x="457" y="33"/>
                  </a:cubicBezTo>
                  <a:cubicBezTo>
                    <a:pt x="457" y="42"/>
                    <a:pt x="454" y="49"/>
                    <a:pt x="449" y="56"/>
                  </a:cubicBezTo>
                  <a:cubicBezTo>
                    <a:pt x="444" y="62"/>
                    <a:pt x="437" y="65"/>
                    <a:pt x="429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0" y="65"/>
                    <a:pt x="65" y="67"/>
                    <a:pt x="61" y="72"/>
                  </a:cubicBezTo>
                  <a:cubicBezTo>
                    <a:pt x="56" y="77"/>
                    <a:pt x="54" y="83"/>
                    <a:pt x="54" y="90"/>
                  </a:cubicBezTo>
                  <a:cubicBezTo>
                    <a:pt x="54" y="97"/>
                    <a:pt x="56" y="103"/>
                    <a:pt x="61" y="108"/>
                  </a:cubicBezTo>
                  <a:cubicBezTo>
                    <a:pt x="65" y="112"/>
                    <a:pt x="70" y="115"/>
                    <a:pt x="76" y="115"/>
                  </a:cubicBezTo>
                  <a:cubicBezTo>
                    <a:pt x="397" y="115"/>
                    <a:pt x="397" y="115"/>
                    <a:pt x="397" y="115"/>
                  </a:cubicBezTo>
                  <a:cubicBezTo>
                    <a:pt x="408" y="115"/>
                    <a:pt x="418" y="117"/>
                    <a:pt x="427" y="122"/>
                  </a:cubicBezTo>
                  <a:cubicBezTo>
                    <a:pt x="437" y="127"/>
                    <a:pt x="445" y="133"/>
                    <a:pt x="452" y="141"/>
                  </a:cubicBezTo>
                  <a:cubicBezTo>
                    <a:pt x="459" y="149"/>
                    <a:pt x="464" y="159"/>
                    <a:pt x="468" y="170"/>
                  </a:cubicBezTo>
                  <a:cubicBezTo>
                    <a:pt x="472" y="181"/>
                    <a:pt x="474" y="193"/>
                    <a:pt x="474" y="205"/>
                  </a:cubicBezTo>
                  <a:cubicBezTo>
                    <a:pt x="474" y="218"/>
                    <a:pt x="472" y="229"/>
                    <a:pt x="468" y="240"/>
                  </a:cubicBezTo>
                  <a:cubicBezTo>
                    <a:pt x="464" y="251"/>
                    <a:pt x="459" y="260"/>
                    <a:pt x="452" y="268"/>
                  </a:cubicBezTo>
                  <a:cubicBezTo>
                    <a:pt x="445" y="277"/>
                    <a:pt x="437" y="283"/>
                    <a:pt x="427" y="287"/>
                  </a:cubicBezTo>
                  <a:cubicBezTo>
                    <a:pt x="418" y="292"/>
                    <a:pt x="408" y="294"/>
                    <a:pt x="397" y="294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37" y="294"/>
                    <a:pt x="31" y="291"/>
                    <a:pt x="25" y="285"/>
                  </a:cubicBezTo>
                  <a:cubicBezTo>
                    <a:pt x="20" y="278"/>
                    <a:pt x="17" y="271"/>
                    <a:pt x="17" y="262"/>
                  </a:cubicBezTo>
                  <a:cubicBezTo>
                    <a:pt x="17" y="253"/>
                    <a:pt x="20" y="245"/>
                    <a:pt x="25" y="239"/>
                  </a:cubicBezTo>
                  <a:cubicBezTo>
                    <a:pt x="31" y="233"/>
                    <a:pt x="37" y="229"/>
                    <a:pt x="45" y="229"/>
                  </a:cubicBezTo>
                  <a:cubicBezTo>
                    <a:pt x="399" y="229"/>
                    <a:pt x="399" y="229"/>
                    <a:pt x="399" y="229"/>
                  </a:cubicBezTo>
                  <a:cubicBezTo>
                    <a:pt x="405" y="229"/>
                    <a:pt x="410" y="227"/>
                    <a:pt x="414" y="222"/>
                  </a:cubicBezTo>
                  <a:cubicBezTo>
                    <a:pt x="418" y="218"/>
                    <a:pt x="421" y="212"/>
                    <a:pt x="421" y="205"/>
                  </a:cubicBezTo>
                  <a:cubicBezTo>
                    <a:pt x="421" y="198"/>
                    <a:pt x="418" y="192"/>
                    <a:pt x="414" y="187"/>
                  </a:cubicBezTo>
                  <a:cubicBezTo>
                    <a:pt x="410" y="182"/>
                    <a:pt x="405" y="180"/>
                    <a:pt x="399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66" y="180"/>
                    <a:pt x="56" y="177"/>
                    <a:pt x="47" y="17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id="{69ED5D0F-3C8F-B40F-5FBD-7FCE7F7BC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119" y="2182851"/>
              <a:ext cx="458273" cy="287073"/>
            </a:xfrm>
            <a:custGeom>
              <a:avLst/>
              <a:gdLst>
                <a:gd name="T0" fmla="*/ 0 w 467"/>
                <a:gd name="T1" fmla="*/ 33 h 294"/>
                <a:gd name="T2" fmla="*/ 8 w 467"/>
                <a:gd name="T3" fmla="*/ 10 h 294"/>
                <a:gd name="T4" fmla="*/ 28 w 467"/>
                <a:gd name="T5" fmla="*/ 0 h 294"/>
                <a:gd name="T6" fmla="*/ 439 w 467"/>
                <a:gd name="T7" fmla="*/ 0 h 294"/>
                <a:gd name="T8" fmla="*/ 459 w 467"/>
                <a:gd name="T9" fmla="*/ 10 h 294"/>
                <a:gd name="T10" fmla="*/ 467 w 467"/>
                <a:gd name="T11" fmla="*/ 33 h 294"/>
                <a:gd name="T12" fmla="*/ 459 w 467"/>
                <a:gd name="T13" fmla="*/ 56 h 294"/>
                <a:gd name="T14" fmla="*/ 439 w 467"/>
                <a:gd name="T15" fmla="*/ 65 h 294"/>
                <a:gd name="T16" fmla="*/ 28 w 467"/>
                <a:gd name="T17" fmla="*/ 65 h 294"/>
                <a:gd name="T18" fmla="*/ 8 w 467"/>
                <a:gd name="T19" fmla="*/ 56 h 294"/>
                <a:gd name="T20" fmla="*/ 0 w 467"/>
                <a:gd name="T21" fmla="*/ 33 h 294"/>
                <a:gd name="T22" fmla="*/ 71 w 467"/>
                <a:gd name="T23" fmla="*/ 294 h 294"/>
                <a:gd name="T24" fmla="*/ 45 w 467"/>
                <a:gd name="T25" fmla="*/ 288 h 294"/>
                <a:gd name="T26" fmla="*/ 23 w 467"/>
                <a:gd name="T27" fmla="*/ 270 h 294"/>
                <a:gd name="T28" fmla="*/ 7 w 467"/>
                <a:gd name="T29" fmla="*/ 242 h 294"/>
                <a:gd name="T30" fmla="*/ 0 w 467"/>
                <a:gd name="T31" fmla="*/ 206 h 294"/>
                <a:gd name="T32" fmla="*/ 0 w 467"/>
                <a:gd name="T33" fmla="*/ 145 h 294"/>
                <a:gd name="T34" fmla="*/ 9 w 467"/>
                <a:gd name="T35" fmla="*/ 121 h 294"/>
                <a:gd name="T36" fmla="*/ 37 w 467"/>
                <a:gd name="T37" fmla="*/ 115 h 294"/>
                <a:gd name="T38" fmla="*/ 427 w 467"/>
                <a:gd name="T39" fmla="*/ 115 h 294"/>
                <a:gd name="T40" fmla="*/ 446 w 467"/>
                <a:gd name="T41" fmla="*/ 124 h 294"/>
                <a:gd name="T42" fmla="*/ 454 w 467"/>
                <a:gd name="T43" fmla="*/ 147 h 294"/>
                <a:gd name="T44" fmla="*/ 446 w 467"/>
                <a:gd name="T45" fmla="*/ 170 h 294"/>
                <a:gd name="T46" fmla="*/ 427 w 467"/>
                <a:gd name="T47" fmla="*/ 180 h 294"/>
                <a:gd name="T48" fmla="*/ 56 w 467"/>
                <a:gd name="T49" fmla="*/ 180 h 294"/>
                <a:gd name="T50" fmla="*/ 56 w 467"/>
                <a:gd name="T51" fmla="*/ 213 h 294"/>
                <a:gd name="T52" fmla="*/ 61 w 467"/>
                <a:gd name="T53" fmla="*/ 224 h 294"/>
                <a:gd name="T54" fmla="*/ 74 w 467"/>
                <a:gd name="T55" fmla="*/ 229 h 294"/>
                <a:gd name="T56" fmla="*/ 439 w 467"/>
                <a:gd name="T57" fmla="*/ 229 h 294"/>
                <a:gd name="T58" fmla="*/ 459 w 467"/>
                <a:gd name="T59" fmla="*/ 239 h 294"/>
                <a:gd name="T60" fmla="*/ 467 w 467"/>
                <a:gd name="T61" fmla="*/ 262 h 294"/>
                <a:gd name="T62" fmla="*/ 459 w 467"/>
                <a:gd name="T63" fmla="*/ 285 h 294"/>
                <a:gd name="T64" fmla="*/ 439 w 467"/>
                <a:gd name="T65" fmla="*/ 294 h 294"/>
                <a:gd name="T66" fmla="*/ 71 w 467"/>
                <a:gd name="T6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294">
                  <a:moveTo>
                    <a:pt x="0" y="33"/>
                  </a:move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7" y="0"/>
                    <a:pt x="454" y="4"/>
                    <a:pt x="459" y="10"/>
                  </a:cubicBezTo>
                  <a:cubicBezTo>
                    <a:pt x="464" y="16"/>
                    <a:pt x="467" y="24"/>
                    <a:pt x="467" y="33"/>
                  </a:cubicBezTo>
                  <a:cubicBezTo>
                    <a:pt x="467" y="42"/>
                    <a:pt x="464" y="49"/>
                    <a:pt x="459" y="56"/>
                  </a:cubicBezTo>
                  <a:cubicBezTo>
                    <a:pt x="454" y="62"/>
                    <a:pt x="447" y="65"/>
                    <a:pt x="439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0" y="65"/>
                    <a:pt x="14" y="62"/>
                    <a:pt x="8" y="56"/>
                  </a:cubicBezTo>
                  <a:cubicBezTo>
                    <a:pt x="3" y="49"/>
                    <a:pt x="0" y="42"/>
                    <a:pt x="0" y="33"/>
                  </a:cubicBezTo>
                  <a:close/>
                  <a:moveTo>
                    <a:pt x="71" y="294"/>
                  </a:moveTo>
                  <a:cubicBezTo>
                    <a:pt x="62" y="294"/>
                    <a:pt x="54" y="292"/>
                    <a:pt x="45" y="288"/>
                  </a:cubicBezTo>
                  <a:cubicBezTo>
                    <a:pt x="37" y="283"/>
                    <a:pt x="29" y="277"/>
                    <a:pt x="23" y="270"/>
                  </a:cubicBezTo>
                  <a:cubicBezTo>
                    <a:pt x="16" y="262"/>
                    <a:pt x="11" y="253"/>
                    <a:pt x="7" y="242"/>
                  </a:cubicBezTo>
                  <a:cubicBezTo>
                    <a:pt x="2" y="231"/>
                    <a:pt x="0" y="219"/>
                    <a:pt x="0" y="20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3" y="125"/>
                    <a:pt x="9" y="121"/>
                  </a:cubicBezTo>
                  <a:cubicBezTo>
                    <a:pt x="15" y="117"/>
                    <a:pt x="25" y="115"/>
                    <a:pt x="37" y="115"/>
                  </a:cubicBezTo>
                  <a:cubicBezTo>
                    <a:pt x="427" y="115"/>
                    <a:pt x="427" y="115"/>
                    <a:pt x="427" y="115"/>
                  </a:cubicBezTo>
                  <a:cubicBezTo>
                    <a:pt x="434" y="115"/>
                    <a:pt x="441" y="118"/>
                    <a:pt x="446" y="124"/>
                  </a:cubicBezTo>
                  <a:cubicBezTo>
                    <a:pt x="452" y="131"/>
                    <a:pt x="454" y="138"/>
                    <a:pt x="454" y="147"/>
                  </a:cubicBezTo>
                  <a:cubicBezTo>
                    <a:pt x="454" y="156"/>
                    <a:pt x="452" y="164"/>
                    <a:pt x="446" y="170"/>
                  </a:cubicBezTo>
                  <a:cubicBezTo>
                    <a:pt x="441" y="176"/>
                    <a:pt x="434" y="180"/>
                    <a:pt x="427" y="180"/>
                  </a:cubicBezTo>
                  <a:cubicBezTo>
                    <a:pt x="56" y="180"/>
                    <a:pt x="56" y="180"/>
                    <a:pt x="56" y="18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7"/>
                    <a:pt x="58" y="221"/>
                    <a:pt x="61" y="224"/>
                  </a:cubicBezTo>
                  <a:cubicBezTo>
                    <a:pt x="64" y="228"/>
                    <a:pt x="68" y="229"/>
                    <a:pt x="74" y="229"/>
                  </a:cubicBezTo>
                  <a:cubicBezTo>
                    <a:pt x="439" y="229"/>
                    <a:pt x="439" y="229"/>
                    <a:pt x="439" y="229"/>
                  </a:cubicBezTo>
                  <a:cubicBezTo>
                    <a:pt x="447" y="229"/>
                    <a:pt x="454" y="233"/>
                    <a:pt x="459" y="239"/>
                  </a:cubicBezTo>
                  <a:cubicBezTo>
                    <a:pt x="464" y="245"/>
                    <a:pt x="467" y="253"/>
                    <a:pt x="467" y="262"/>
                  </a:cubicBezTo>
                  <a:cubicBezTo>
                    <a:pt x="467" y="271"/>
                    <a:pt x="464" y="278"/>
                    <a:pt x="459" y="285"/>
                  </a:cubicBezTo>
                  <a:cubicBezTo>
                    <a:pt x="454" y="291"/>
                    <a:pt x="447" y="294"/>
                    <a:pt x="439" y="294"/>
                  </a:cubicBezTo>
                  <a:lnTo>
                    <a:pt x="71" y="294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FAE92DD7-F533-0C21-9A8E-AF8DC5F2A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2275" y="2182851"/>
              <a:ext cx="464063" cy="287073"/>
            </a:xfrm>
            <a:custGeom>
              <a:avLst/>
              <a:gdLst>
                <a:gd name="T0" fmla="*/ 0 w 473"/>
                <a:gd name="T1" fmla="*/ 147 h 294"/>
                <a:gd name="T2" fmla="*/ 7 w 473"/>
                <a:gd name="T3" fmla="*/ 96 h 294"/>
                <a:gd name="T4" fmla="*/ 28 w 473"/>
                <a:gd name="T5" fmla="*/ 49 h 294"/>
                <a:gd name="T6" fmla="*/ 62 w 473"/>
                <a:gd name="T7" fmla="*/ 14 h 294"/>
                <a:gd name="T8" fmla="*/ 107 w 473"/>
                <a:gd name="T9" fmla="*/ 0 h 294"/>
                <a:gd name="T10" fmla="*/ 445 w 473"/>
                <a:gd name="T11" fmla="*/ 0 h 294"/>
                <a:gd name="T12" fmla="*/ 465 w 473"/>
                <a:gd name="T13" fmla="*/ 10 h 294"/>
                <a:gd name="T14" fmla="*/ 473 w 473"/>
                <a:gd name="T15" fmla="*/ 33 h 294"/>
                <a:gd name="T16" fmla="*/ 465 w 473"/>
                <a:gd name="T17" fmla="*/ 56 h 294"/>
                <a:gd name="T18" fmla="*/ 445 w 473"/>
                <a:gd name="T19" fmla="*/ 65 h 294"/>
                <a:gd name="T20" fmla="*/ 119 w 473"/>
                <a:gd name="T21" fmla="*/ 65 h 294"/>
                <a:gd name="T22" fmla="*/ 86 w 473"/>
                <a:gd name="T23" fmla="*/ 74 h 294"/>
                <a:gd name="T24" fmla="*/ 66 w 473"/>
                <a:gd name="T25" fmla="*/ 94 h 294"/>
                <a:gd name="T26" fmla="*/ 56 w 473"/>
                <a:gd name="T27" fmla="*/ 121 h 294"/>
                <a:gd name="T28" fmla="*/ 54 w 473"/>
                <a:gd name="T29" fmla="*/ 147 h 294"/>
                <a:gd name="T30" fmla="*/ 56 w 473"/>
                <a:gd name="T31" fmla="*/ 174 h 294"/>
                <a:gd name="T32" fmla="*/ 66 w 473"/>
                <a:gd name="T33" fmla="*/ 200 h 294"/>
                <a:gd name="T34" fmla="*/ 86 w 473"/>
                <a:gd name="T35" fmla="*/ 221 h 294"/>
                <a:gd name="T36" fmla="*/ 119 w 473"/>
                <a:gd name="T37" fmla="*/ 229 h 294"/>
                <a:gd name="T38" fmla="*/ 445 w 473"/>
                <a:gd name="T39" fmla="*/ 229 h 294"/>
                <a:gd name="T40" fmla="*/ 465 w 473"/>
                <a:gd name="T41" fmla="*/ 239 h 294"/>
                <a:gd name="T42" fmla="*/ 473 w 473"/>
                <a:gd name="T43" fmla="*/ 262 h 294"/>
                <a:gd name="T44" fmla="*/ 465 w 473"/>
                <a:gd name="T45" fmla="*/ 285 h 294"/>
                <a:gd name="T46" fmla="*/ 445 w 473"/>
                <a:gd name="T47" fmla="*/ 294 h 294"/>
                <a:gd name="T48" fmla="*/ 101 w 473"/>
                <a:gd name="T49" fmla="*/ 294 h 294"/>
                <a:gd name="T50" fmla="*/ 58 w 473"/>
                <a:gd name="T51" fmla="*/ 281 h 294"/>
                <a:gd name="T52" fmla="*/ 27 w 473"/>
                <a:gd name="T53" fmla="*/ 246 h 294"/>
                <a:gd name="T54" fmla="*/ 7 w 473"/>
                <a:gd name="T55" fmla="*/ 198 h 294"/>
                <a:gd name="T56" fmla="*/ 0 w 473"/>
                <a:gd name="T57" fmla="*/ 14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3" h="294">
                  <a:moveTo>
                    <a:pt x="0" y="147"/>
                  </a:moveTo>
                  <a:cubicBezTo>
                    <a:pt x="0" y="130"/>
                    <a:pt x="2" y="113"/>
                    <a:pt x="7" y="96"/>
                  </a:cubicBezTo>
                  <a:cubicBezTo>
                    <a:pt x="12" y="78"/>
                    <a:pt x="19" y="63"/>
                    <a:pt x="28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53" y="0"/>
                    <a:pt x="459" y="4"/>
                    <a:pt x="465" y="10"/>
                  </a:cubicBezTo>
                  <a:cubicBezTo>
                    <a:pt x="470" y="16"/>
                    <a:pt x="473" y="24"/>
                    <a:pt x="473" y="33"/>
                  </a:cubicBezTo>
                  <a:cubicBezTo>
                    <a:pt x="473" y="42"/>
                    <a:pt x="470" y="49"/>
                    <a:pt x="465" y="56"/>
                  </a:cubicBezTo>
                  <a:cubicBezTo>
                    <a:pt x="459" y="62"/>
                    <a:pt x="453" y="65"/>
                    <a:pt x="445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5" y="65"/>
                    <a:pt x="94" y="68"/>
                    <a:pt x="86" y="74"/>
                  </a:cubicBezTo>
                  <a:cubicBezTo>
                    <a:pt x="78" y="79"/>
                    <a:pt x="71" y="86"/>
                    <a:pt x="66" y="94"/>
                  </a:cubicBezTo>
                  <a:cubicBezTo>
                    <a:pt x="61" y="102"/>
                    <a:pt x="58" y="111"/>
                    <a:pt x="56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6" y="174"/>
                  </a:cubicBezTo>
                  <a:cubicBezTo>
                    <a:pt x="58" y="184"/>
                    <a:pt x="61" y="192"/>
                    <a:pt x="66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4" y="227"/>
                    <a:pt x="105" y="229"/>
                    <a:pt x="119" y="229"/>
                  </a:cubicBezTo>
                  <a:cubicBezTo>
                    <a:pt x="445" y="229"/>
                    <a:pt x="445" y="229"/>
                    <a:pt x="445" y="229"/>
                  </a:cubicBezTo>
                  <a:cubicBezTo>
                    <a:pt x="453" y="229"/>
                    <a:pt x="459" y="233"/>
                    <a:pt x="465" y="239"/>
                  </a:cubicBezTo>
                  <a:cubicBezTo>
                    <a:pt x="470" y="245"/>
                    <a:pt x="473" y="253"/>
                    <a:pt x="473" y="262"/>
                  </a:cubicBezTo>
                  <a:cubicBezTo>
                    <a:pt x="473" y="271"/>
                    <a:pt x="470" y="278"/>
                    <a:pt x="465" y="285"/>
                  </a:cubicBezTo>
                  <a:cubicBezTo>
                    <a:pt x="459" y="291"/>
                    <a:pt x="453" y="294"/>
                    <a:pt x="445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4"/>
                    <a:pt x="71" y="290"/>
                    <a:pt x="58" y="281"/>
                  </a:cubicBezTo>
                  <a:cubicBezTo>
                    <a:pt x="46" y="272"/>
                    <a:pt x="36" y="260"/>
                    <a:pt x="27" y="246"/>
                  </a:cubicBezTo>
                  <a:cubicBezTo>
                    <a:pt x="18" y="232"/>
                    <a:pt x="11" y="216"/>
                    <a:pt x="7" y="198"/>
                  </a:cubicBezTo>
                  <a:cubicBezTo>
                    <a:pt x="2" y="181"/>
                    <a:pt x="0" y="164"/>
                    <a:pt x="0" y="147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15BDD377-44C1-6DD5-9167-8226B48C8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983" y="2182851"/>
              <a:ext cx="446279" cy="287073"/>
            </a:xfrm>
            <a:custGeom>
              <a:avLst/>
              <a:gdLst>
                <a:gd name="T0" fmla="*/ 447 w 455"/>
                <a:gd name="T1" fmla="*/ 10 h 294"/>
                <a:gd name="T2" fmla="*/ 455 w 455"/>
                <a:gd name="T3" fmla="*/ 33 h 294"/>
                <a:gd name="T4" fmla="*/ 447 w 455"/>
                <a:gd name="T5" fmla="*/ 56 h 294"/>
                <a:gd name="T6" fmla="*/ 427 w 455"/>
                <a:gd name="T7" fmla="*/ 65 h 294"/>
                <a:gd name="T8" fmla="*/ 256 w 455"/>
                <a:gd name="T9" fmla="*/ 65 h 294"/>
                <a:gd name="T10" fmla="*/ 256 w 455"/>
                <a:gd name="T11" fmla="*/ 262 h 294"/>
                <a:gd name="T12" fmla="*/ 247 w 455"/>
                <a:gd name="T13" fmla="*/ 285 h 294"/>
                <a:gd name="T14" fmla="*/ 228 w 455"/>
                <a:gd name="T15" fmla="*/ 294 h 294"/>
                <a:gd name="T16" fmla="*/ 208 w 455"/>
                <a:gd name="T17" fmla="*/ 285 h 294"/>
                <a:gd name="T18" fmla="*/ 200 w 455"/>
                <a:gd name="T19" fmla="*/ 262 h 294"/>
                <a:gd name="T20" fmla="*/ 200 w 455"/>
                <a:gd name="T21" fmla="*/ 65 h 294"/>
                <a:gd name="T22" fmla="*/ 26 w 455"/>
                <a:gd name="T23" fmla="*/ 65 h 294"/>
                <a:gd name="T24" fmla="*/ 8 w 455"/>
                <a:gd name="T25" fmla="*/ 55 h 294"/>
                <a:gd name="T26" fmla="*/ 0 w 455"/>
                <a:gd name="T27" fmla="*/ 33 h 294"/>
                <a:gd name="T28" fmla="*/ 8 w 455"/>
                <a:gd name="T29" fmla="*/ 10 h 294"/>
                <a:gd name="T30" fmla="*/ 28 w 455"/>
                <a:gd name="T31" fmla="*/ 0 h 294"/>
                <a:gd name="T32" fmla="*/ 427 w 455"/>
                <a:gd name="T33" fmla="*/ 0 h 294"/>
                <a:gd name="T34" fmla="*/ 447 w 455"/>
                <a:gd name="T35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5" h="294">
                  <a:moveTo>
                    <a:pt x="447" y="10"/>
                  </a:moveTo>
                  <a:cubicBezTo>
                    <a:pt x="452" y="16"/>
                    <a:pt x="455" y="24"/>
                    <a:pt x="455" y="33"/>
                  </a:cubicBezTo>
                  <a:cubicBezTo>
                    <a:pt x="455" y="42"/>
                    <a:pt x="452" y="49"/>
                    <a:pt x="447" y="56"/>
                  </a:cubicBezTo>
                  <a:cubicBezTo>
                    <a:pt x="442" y="62"/>
                    <a:pt x="435" y="65"/>
                    <a:pt x="427" y="65"/>
                  </a:cubicBezTo>
                  <a:cubicBezTo>
                    <a:pt x="256" y="65"/>
                    <a:pt x="256" y="65"/>
                    <a:pt x="256" y="65"/>
                  </a:cubicBezTo>
                  <a:cubicBezTo>
                    <a:pt x="256" y="262"/>
                    <a:pt x="256" y="262"/>
                    <a:pt x="256" y="262"/>
                  </a:cubicBezTo>
                  <a:cubicBezTo>
                    <a:pt x="256" y="271"/>
                    <a:pt x="253" y="278"/>
                    <a:pt x="247" y="285"/>
                  </a:cubicBezTo>
                  <a:cubicBezTo>
                    <a:pt x="242" y="291"/>
                    <a:pt x="235" y="294"/>
                    <a:pt x="228" y="294"/>
                  </a:cubicBezTo>
                  <a:cubicBezTo>
                    <a:pt x="220" y="294"/>
                    <a:pt x="213" y="291"/>
                    <a:pt x="208" y="285"/>
                  </a:cubicBezTo>
                  <a:cubicBezTo>
                    <a:pt x="203" y="278"/>
                    <a:pt x="200" y="271"/>
                    <a:pt x="200" y="262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9" y="64"/>
                    <a:pt x="13" y="61"/>
                    <a:pt x="8" y="55"/>
                  </a:cubicBezTo>
                  <a:cubicBezTo>
                    <a:pt x="3" y="49"/>
                    <a:pt x="0" y="41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5" y="0"/>
                    <a:pt x="442" y="4"/>
                    <a:pt x="447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6EABD1BA-6284-2742-C52F-AA294D82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732" y="2182851"/>
              <a:ext cx="55009" cy="287073"/>
            </a:xfrm>
            <a:custGeom>
              <a:avLst/>
              <a:gdLst>
                <a:gd name="T0" fmla="*/ 47 w 56"/>
                <a:gd name="T1" fmla="*/ 285 h 294"/>
                <a:gd name="T2" fmla="*/ 28 w 56"/>
                <a:gd name="T3" fmla="*/ 294 h 294"/>
                <a:gd name="T4" fmla="*/ 8 w 56"/>
                <a:gd name="T5" fmla="*/ 285 h 294"/>
                <a:gd name="T6" fmla="*/ 0 w 56"/>
                <a:gd name="T7" fmla="*/ 262 h 294"/>
                <a:gd name="T8" fmla="*/ 0 w 56"/>
                <a:gd name="T9" fmla="*/ 33 h 294"/>
                <a:gd name="T10" fmla="*/ 8 w 56"/>
                <a:gd name="T11" fmla="*/ 10 h 294"/>
                <a:gd name="T12" fmla="*/ 28 w 56"/>
                <a:gd name="T13" fmla="*/ 0 h 294"/>
                <a:gd name="T14" fmla="*/ 47 w 56"/>
                <a:gd name="T15" fmla="*/ 10 h 294"/>
                <a:gd name="T16" fmla="*/ 56 w 56"/>
                <a:gd name="T17" fmla="*/ 33 h 294"/>
                <a:gd name="T18" fmla="*/ 56 w 56"/>
                <a:gd name="T19" fmla="*/ 262 h 294"/>
                <a:gd name="T20" fmla="*/ 47 w 56"/>
                <a:gd name="T21" fmla="*/ 28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294">
                  <a:moveTo>
                    <a:pt x="47" y="285"/>
                  </a:moveTo>
                  <a:cubicBezTo>
                    <a:pt x="42" y="291"/>
                    <a:pt x="35" y="294"/>
                    <a:pt x="28" y="294"/>
                  </a:cubicBezTo>
                  <a:cubicBezTo>
                    <a:pt x="20" y="294"/>
                    <a:pt x="13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3" y="4"/>
                    <a:pt x="20" y="0"/>
                    <a:pt x="28" y="0"/>
                  </a:cubicBezTo>
                  <a:cubicBezTo>
                    <a:pt x="35" y="0"/>
                    <a:pt x="42" y="4"/>
                    <a:pt x="47" y="10"/>
                  </a:cubicBezTo>
                  <a:cubicBezTo>
                    <a:pt x="53" y="16"/>
                    <a:pt x="56" y="24"/>
                    <a:pt x="56" y="33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7" y="28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9" name="Freeform 81">
              <a:extLst>
                <a:ext uri="{FF2B5EF4-FFF2-40B4-BE49-F238E27FC236}">
                  <a16:creationId xmlns:a16="http://schemas.microsoft.com/office/drawing/2014/main" id="{182C33C3-BD16-CD0E-9D43-8A5A962A9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5385" y="2182851"/>
              <a:ext cx="463237" cy="287073"/>
            </a:xfrm>
            <a:custGeom>
              <a:avLst/>
              <a:gdLst>
                <a:gd name="T0" fmla="*/ 472 w 472"/>
                <a:gd name="T1" fmla="*/ 147 h 294"/>
                <a:gd name="T2" fmla="*/ 465 w 472"/>
                <a:gd name="T3" fmla="*/ 199 h 294"/>
                <a:gd name="T4" fmla="*/ 444 w 472"/>
                <a:gd name="T5" fmla="*/ 246 h 294"/>
                <a:gd name="T6" fmla="*/ 410 w 472"/>
                <a:gd name="T7" fmla="*/ 281 h 294"/>
                <a:gd name="T8" fmla="*/ 366 w 472"/>
                <a:gd name="T9" fmla="*/ 294 h 294"/>
                <a:gd name="T10" fmla="*/ 101 w 472"/>
                <a:gd name="T11" fmla="*/ 294 h 294"/>
                <a:gd name="T12" fmla="*/ 59 w 472"/>
                <a:gd name="T13" fmla="*/ 279 h 294"/>
                <a:gd name="T14" fmla="*/ 27 w 472"/>
                <a:gd name="T15" fmla="*/ 244 h 294"/>
                <a:gd name="T16" fmla="*/ 7 w 472"/>
                <a:gd name="T17" fmla="*/ 198 h 294"/>
                <a:gd name="T18" fmla="*/ 0 w 472"/>
                <a:gd name="T19" fmla="*/ 147 h 294"/>
                <a:gd name="T20" fmla="*/ 7 w 472"/>
                <a:gd name="T21" fmla="*/ 96 h 294"/>
                <a:gd name="T22" fmla="*/ 29 w 472"/>
                <a:gd name="T23" fmla="*/ 49 h 294"/>
                <a:gd name="T24" fmla="*/ 62 w 472"/>
                <a:gd name="T25" fmla="*/ 14 h 294"/>
                <a:gd name="T26" fmla="*/ 107 w 472"/>
                <a:gd name="T27" fmla="*/ 0 h 294"/>
                <a:gd name="T28" fmla="*/ 372 w 472"/>
                <a:gd name="T29" fmla="*/ 0 h 294"/>
                <a:gd name="T30" fmla="*/ 414 w 472"/>
                <a:gd name="T31" fmla="*/ 16 h 294"/>
                <a:gd name="T32" fmla="*/ 445 w 472"/>
                <a:gd name="T33" fmla="*/ 50 h 294"/>
                <a:gd name="T34" fmla="*/ 466 w 472"/>
                <a:gd name="T35" fmla="*/ 97 h 294"/>
                <a:gd name="T36" fmla="*/ 472 w 472"/>
                <a:gd name="T37" fmla="*/ 147 h 294"/>
                <a:gd name="T38" fmla="*/ 386 w 472"/>
                <a:gd name="T39" fmla="*/ 221 h 294"/>
                <a:gd name="T40" fmla="*/ 406 w 472"/>
                <a:gd name="T41" fmla="*/ 200 h 294"/>
                <a:gd name="T42" fmla="*/ 416 w 472"/>
                <a:gd name="T43" fmla="*/ 174 h 294"/>
                <a:gd name="T44" fmla="*/ 419 w 472"/>
                <a:gd name="T45" fmla="*/ 147 h 294"/>
                <a:gd name="T46" fmla="*/ 416 w 472"/>
                <a:gd name="T47" fmla="*/ 121 h 294"/>
                <a:gd name="T48" fmla="*/ 406 w 472"/>
                <a:gd name="T49" fmla="*/ 94 h 294"/>
                <a:gd name="T50" fmla="*/ 386 w 472"/>
                <a:gd name="T51" fmla="*/ 74 h 294"/>
                <a:gd name="T52" fmla="*/ 354 w 472"/>
                <a:gd name="T53" fmla="*/ 65 h 294"/>
                <a:gd name="T54" fmla="*/ 119 w 472"/>
                <a:gd name="T55" fmla="*/ 65 h 294"/>
                <a:gd name="T56" fmla="*/ 86 w 472"/>
                <a:gd name="T57" fmla="*/ 74 h 294"/>
                <a:gd name="T58" fmla="*/ 67 w 472"/>
                <a:gd name="T59" fmla="*/ 94 h 294"/>
                <a:gd name="T60" fmla="*/ 57 w 472"/>
                <a:gd name="T61" fmla="*/ 121 h 294"/>
                <a:gd name="T62" fmla="*/ 54 w 472"/>
                <a:gd name="T63" fmla="*/ 147 h 294"/>
                <a:gd name="T64" fmla="*/ 57 w 472"/>
                <a:gd name="T65" fmla="*/ 174 h 294"/>
                <a:gd name="T66" fmla="*/ 67 w 472"/>
                <a:gd name="T67" fmla="*/ 200 h 294"/>
                <a:gd name="T68" fmla="*/ 86 w 472"/>
                <a:gd name="T69" fmla="*/ 221 h 294"/>
                <a:gd name="T70" fmla="*/ 119 w 472"/>
                <a:gd name="T71" fmla="*/ 229 h 294"/>
                <a:gd name="T72" fmla="*/ 354 w 472"/>
                <a:gd name="T73" fmla="*/ 229 h 294"/>
                <a:gd name="T74" fmla="*/ 386 w 472"/>
                <a:gd name="T75" fmla="*/ 22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2" h="294">
                  <a:moveTo>
                    <a:pt x="472" y="147"/>
                  </a:moveTo>
                  <a:cubicBezTo>
                    <a:pt x="472" y="164"/>
                    <a:pt x="470" y="182"/>
                    <a:pt x="465" y="199"/>
                  </a:cubicBezTo>
                  <a:cubicBezTo>
                    <a:pt x="460" y="216"/>
                    <a:pt x="453" y="232"/>
                    <a:pt x="444" y="246"/>
                  </a:cubicBezTo>
                  <a:cubicBezTo>
                    <a:pt x="435" y="260"/>
                    <a:pt x="424" y="272"/>
                    <a:pt x="410" y="281"/>
                  </a:cubicBezTo>
                  <a:cubicBezTo>
                    <a:pt x="397" y="290"/>
                    <a:pt x="382" y="294"/>
                    <a:pt x="366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3"/>
                    <a:pt x="71" y="288"/>
                    <a:pt x="59" y="279"/>
                  </a:cubicBezTo>
                  <a:cubicBezTo>
                    <a:pt x="46" y="270"/>
                    <a:pt x="36" y="258"/>
                    <a:pt x="27" y="244"/>
                  </a:cubicBezTo>
                  <a:cubicBezTo>
                    <a:pt x="19" y="230"/>
                    <a:pt x="12" y="215"/>
                    <a:pt x="7" y="198"/>
                  </a:cubicBezTo>
                  <a:cubicBezTo>
                    <a:pt x="3" y="181"/>
                    <a:pt x="0" y="164"/>
                    <a:pt x="0" y="147"/>
                  </a:cubicBezTo>
                  <a:cubicBezTo>
                    <a:pt x="0" y="130"/>
                    <a:pt x="3" y="113"/>
                    <a:pt x="7" y="96"/>
                  </a:cubicBezTo>
                  <a:cubicBezTo>
                    <a:pt x="12" y="78"/>
                    <a:pt x="19" y="63"/>
                    <a:pt x="29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7" y="1"/>
                    <a:pt x="401" y="6"/>
                    <a:pt x="414" y="16"/>
                  </a:cubicBezTo>
                  <a:cubicBezTo>
                    <a:pt x="426" y="25"/>
                    <a:pt x="437" y="36"/>
                    <a:pt x="445" y="50"/>
                  </a:cubicBezTo>
                  <a:cubicBezTo>
                    <a:pt x="454" y="64"/>
                    <a:pt x="461" y="80"/>
                    <a:pt x="466" y="97"/>
                  </a:cubicBezTo>
                  <a:cubicBezTo>
                    <a:pt x="470" y="114"/>
                    <a:pt x="472" y="131"/>
                    <a:pt x="472" y="147"/>
                  </a:cubicBezTo>
                  <a:close/>
                  <a:moveTo>
                    <a:pt x="386" y="221"/>
                  </a:moveTo>
                  <a:cubicBezTo>
                    <a:pt x="395" y="215"/>
                    <a:pt x="401" y="209"/>
                    <a:pt x="406" y="200"/>
                  </a:cubicBezTo>
                  <a:cubicBezTo>
                    <a:pt x="411" y="192"/>
                    <a:pt x="414" y="184"/>
                    <a:pt x="416" y="174"/>
                  </a:cubicBezTo>
                  <a:cubicBezTo>
                    <a:pt x="418" y="164"/>
                    <a:pt x="419" y="155"/>
                    <a:pt x="419" y="147"/>
                  </a:cubicBezTo>
                  <a:cubicBezTo>
                    <a:pt x="419" y="139"/>
                    <a:pt x="418" y="130"/>
                    <a:pt x="416" y="121"/>
                  </a:cubicBezTo>
                  <a:cubicBezTo>
                    <a:pt x="414" y="111"/>
                    <a:pt x="411" y="102"/>
                    <a:pt x="406" y="94"/>
                  </a:cubicBezTo>
                  <a:cubicBezTo>
                    <a:pt x="401" y="86"/>
                    <a:pt x="395" y="79"/>
                    <a:pt x="386" y="74"/>
                  </a:cubicBezTo>
                  <a:cubicBezTo>
                    <a:pt x="378" y="68"/>
                    <a:pt x="367" y="65"/>
                    <a:pt x="354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6" y="65"/>
                    <a:pt x="95" y="68"/>
                    <a:pt x="86" y="74"/>
                  </a:cubicBezTo>
                  <a:cubicBezTo>
                    <a:pt x="78" y="79"/>
                    <a:pt x="71" y="86"/>
                    <a:pt x="67" y="94"/>
                  </a:cubicBezTo>
                  <a:cubicBezTo>
                    <a:pt x="62" y="102"/>
                    <a:pt x="59" y="111"/>
                    <a:pt x="57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7" y="174"/>
                  </a:cubicBezTo>
                  <a:cubicBezTo>
                    <a:pt x="59" y="184"/>
                    <a:pt x="62" y="192"/>
                    <a:pt x="67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5" y="227"/>
                    <a:pt x="106" y="229"/>
                    <a:pt x="119" y="229"/>
                  </a:cubicBezTo>
                  <a:cubicBezTo>
                    <a:pt x="354" y="229"/>
                    <a:pt x="354" y="229"/>
                    <a:pt x="354" y="229"/>
                  </a:cubicBezTo>
                  <a:cubicBezTo>
                    <a:pt x="367" y="229"/>
                    <a:pt x="378" y="227"/>
                    <a:pt x="386" y="221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40" name="Freeform 82">
              <a:extLst>
                <a:ext uri="{FF2B5EF4-FFF2-40B4-BE49-F238E27FC236}">
                  <a16:creationId xmlns:a16="http://schemas.microsoft.com/office/drawing/2014/main" id="{BB4A0AAB-8CEC-A5F9-C28E-C2B0CB296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092" y="2182851"/>
              <a:ext cx="442556" cy="287073"/>
            </a:xfrm>
            <a:custGeom>
              <a:avLst/>
              <a:gdLst>
                <a:gd name="T0" fmla="*/ 403 w 451"/>
                <a:gd name="T1" fmla="*/ 10 h 294"/>
                <a:gd name="T2" fmla="*/ 423 w 451"/>
                <a:gd name="T3" fmla="*/ 0 h 294"/>
                <a:gd name="T4" fmla="*/ 443 w 451"/>
                <a:gd name="T5" fmla="*/ 10 h 294"/>
                <a:gd name="T6" fmla="*/ 451 w 451"/>
                <a:gd name="T7" fmla="*/ 33 h 294"/>
                <a:gd name="T8" fmla="*/ 451 w 451"/>
                <a:gd name="T9" fmla="*/ 229 h 294"/>
                <a:gd name="T10" fmla="*/ 435 w 451"/>
                <a:gd name="T11" fmla="*/ 275 h 294"/>
                <a:gd name="T12" fmla="*/ 395 w 451"/>
                <a:gd name="T13" fmla="*/ 294 h 294"/>
                <a:gd name="T14" fmla="*/ 379 w 451"/>
                <a:gd name="T15" fmla="*/ 291 h 294"/>
                <a:gd name="T16" fmla="*/ 365 w 451"/>
                <a:gd name="T17" fmla="*/ 284 h 294"/>
                <a:gd name="T18" fmla="*/ 99 w 451"/>
                <a:gd name="T19" fmla="*/ 95 h 294"/>
                <a:gd name="T20" fmla="*/ 81 w 451"/>
                <a:gd name="T21" fmla="*/ 84 h 294"/>
                <a:gd name="T22" fmla="*/ 69 w 451"/>
                <a:gd name="T23" fmla="*/ 79 h 294"/>
                <a:gd name="T24" fmla="*/ 58 w 451"/>
                <a:gd name="T25" fmla="*/ 92 h 294"/>
                <a:gd name="T26" fmla="*/ 56 w 451"/>
                <a:gd name="T27" fmla="*/ 129 h 294"/>
                <a:gd name="T28" fmla="*/ 56 w 451"/>
                <a:gd name="T29" fmla="*/ 262 h 294"/>
                <a:gd name="T30" fmla="*/ 48 w 451"/>
                <a:gd name="T31" fmla="*/ 285 h 294"/>
                <a:gd name="T32" fmla="*/ 28 w 451"/>
                <a:gd name="T33" fmla="*/ 294 h 294"/>
                <a:gd name="T34" fmla="*/ 8 w 451"/>
                <a:gd name="T35" fmla="*/ 285 h 294"/>
                <a:gd name="T36" fmla="*/ 0 w 451"/>
                <a:gd name="T37" fmla="*/ 262 h 294"/>
                <a:gd name="T38" fmla="*/ 0 w 451"/>
                <a:gd name="T39" fmla="*/ 66 h 294"/>
                <a:gd name="T40" fmla="*/ 16 w 451"/>
                <a:gd name="T41" fmla="*/ 19 h 294"/>
                <a:gd name="T42" fmla="*/ 56 w 451"/>
                <a:gd name="T43" fmla="*/ 0 h 294"/>
                <a:gd name="T44" fmla="*/ 72 w 451"/>
                <a:gd name="T45" fmla="*/ 3 h 294"/>
                <a:gd name="T46" fmla="*/ 86 w 451"/>
                <a:gd name="T47" fmla="*/ 11 h 294"/>
                <a:gd name="T48" fmla="*/ 352 w 451"/>
                <a:gd name="T49" fmla="*/ 199 h 294"/>
                <a:gd name="T50" fmla="*/ 370 w 451"/>
                <a:gd name="T51" fmla="*/ 211 h 294"/>
                <a:gd name="T52" fmla="*/ 382 w 451"/>
                <a:gd name="T53" fmla="*/ 215 h 294"/>
                <a:gd name="T54" fmla="*/ 393 w 451"/>
                <a:gd name="T55" fmla="*/ 202 h 294"/>
                <a:gd name="T56" fmla="*/ 395 w 451"/>
                <a:gd name="T57" fmla="*/ 165 h 294"/>
                <a:gd name="T58" fmla="*/ 395 w 451"/>
                <a:gd name="T59" fmla="*/ 33 h 294"/>
                <a:gd name="T60" fmla="*/ 403 w 451"/>
                <a:gd name="T61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1" h="294">
                  <a:moveTo>
                    <a:pt x="403" y="10"/>
                  </a:moveTo>
                  <a:cubicBezTo>
                    <a:pt x="409" y="4"/>
                    <a:pt x="415" y="0"/>
                    <a:pt x="423" y="0"/>
                  </a:cubicBezTo>
                  <a:cubicBezTo>
                    <a:pt x="431" y="0"/>
                    <a:pt x="437" y="4"/>
                    <a:pt x="443" y="10"/>
                  </a:cubicBezTo>
                  <a:cubicBezTo>
                    <a:pt x="448" y="16"/>
                    <a:pt x="451" y="24"/>
                    <a:pt x="451" y="33"/>
                  </a:cubicBezTo>
                  <a:cubicBezTo>
                    <a:pt x="451" y="229"/>
                    <a:pt x="451" y="229"/>
                    <a:pt x="451" y="229"/>
                  </a:cubicBezTo>
                  <a:cubicBezTo>
                    <a:pt x="451" y="247"/>
                    <a:pt x="446" y="263"/>
                    <a:pt x="435" y="275"/>
                  </a:cubicBezTo>
                  <a:cubicBezTo>
                    <a:pt x="424" y="288"/>
                    <a:pt x="411" y="294"/>
                    <a:pt x="395" y="294"/>
                  </a:cubicBezTo>
                  <a:cubicBezTo>
                    <a:pt x="390" y="294"/>
                    <a:pt x="384" y="293"/>
                    <a:pt x="379" y="291"/>
                  </a:cubicBezTo>
                  <a:cubicBezTo>
                    <a:pt x="374" y="290"/>
                    <a:pt x="369" y="287"/>
                    <a:pt x="365" y="284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2" y="90"/>
                    <a:pt x="86" y="87"/>
                    <a:pt x="81" y="84"/>
                  </a:cubicBezTo>
                  <a:cubicBezTo>
                    <a:pt x="76" y="81"/>
                    <a:pt x="72" y="79"/>
                    <a:pt x="69" y="79"/>
                  </a:cubicBezTo>
                  <a:cubicBezTo>
                    <a:pt x="63" y="79"/>
                    <a:pt x="60" y="84"/>
                    <a:pt x="58" y="92"/>
                  </a:cubicBezTo>
                  <a:cubicBezTo>
                    <a:pt x="57" y="101"/>
                    <a:pt x="56" y="113"/>
                    <a:pt x="56" y="129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8" y="285"/>
                  </a:cubicBezTo>
                  <a:cubicBezTo>
                    <a:pt x="42" y="291"/>
                    <a:pt x="36" y="294"/>
                    <a:pt x="28" y="294"/>
                  </a:cubicBezTo>
                  <a:cubicBezTo>
                    <a:pt x="20" y="294"/>
                    <a:pt x="14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7"/>
                    <a:pt x="5" y="32"/>
                    <a:pt x="16" y="19"/>
                  </a:cubicBezTo>
                  <a:cubicBezTo>
                    <a:pt x="27" y="7"/>
                    <a:pt x="40" y="0"/>
                    <a:pt x="56" y="0"/>
                  </a:cubicBezTo>
                  <a:cubicBezTo>
                    <a:pt x="61" y="0"/>
                    <a:pt x="67" y="1"/>
                    <a:pt x="72" y="3"/>
                  </a:cubicBezTo>
                  <a:cubicBezTo>
                    <a:pt x="77" y="5"/>
                    <a:pt x="82" y="7"/>
                    <a:pt x="86" y="11"/>
                  </a:cubicBezTo>
                  <a:cubicBezTo>
                    <a:pt x="352" y="199"/>
                    <a:pt x="352" y="199"/>
                    <a:pt x="352" y="199"/>
                  </a:cubicBezTo>
                  <a:cubicBezTo>
                    <a:pt x="359" y="204"/>
                    <a:pt x="365" y="208"/>
                    <a:pt x="370" y="211"/>
                  </a:cubicBezTo>
                  <a:cubicBezTo>
                    <a:pt x="375" y="214"/>
                    <a:pt x="379" y="215"/>
                    <a:pt x="382" y="215"/>
                  </a:cubicBezTo>
                  <a:cubicBezTo>
                    <a:pt x="388" y="215"/>
                    <a:pt x="391" y="211"/>
                    <a:pt x="393" y="202"/>
                  </a:cubicBezTo>
                  <a:cubicBezTo>
                    <a:pt x="394" y="194"/>
                    <a:pt x="395" y="182"/>
                    <a:pt x="395" y="165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95" y="24"/>
                    <a:pt x="398" y="16"/>
                    <a:pt x="403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</p:grpSp>
      <p:sp>
        <p:nvSpPr>
          <p:cNvPr id="15" name="Google Shape;2080;p14">
            <a:extLst>
              <a:ext uri="{FF2B5EF4-FFF2-40B4-BE49-F238E27FC236}">
                <a16:creationId xmlns:a16="http://schemas.microsoft.com/office/drawing/2014/main" id="{C1B0D2B5-F2B2-074C-8657-0EBCBEC2C2A9}"/>
              </a:ext>
            </a:extLst>
          </p:cNvPr>
          <p:cNvSpPr/>
          <p:nvPr/>
        </p:nvSpPr>
        <p:spPr>
          <a:xfrm>
            <a:off x="7836724" y="2217036"/>
            <a:ext cx="432869" cy="277200"/>
          </a:xfrm>
          <a:custGeom>
            <a:avLst/>
            <a:gdLst/>
            <a:ahLst/>
            <a:cxnLst/>
            <a:rect l="l" t="t" r="r" b="b"/>
            <a:pathLst>
              <a:path w="452" h="291" extrusionOk="0">
                <a:moveTo>
                  <a:pt x="65" y="145"/>
                </a:moveTo>
                <a:cubicBezTo>
                  <a:pt x="65" y="136"/>
                  <a:pt x="68" y="129"/>
                  <a:pt x="73" y="123"/>
                </a:cubicBezTo>
                <a:cubicBezTo>
                  <a:pt x="78" y="116"/>
                  <a:pt x="85" y="113"/>
                  <a:pt x="93" y="113"/>
                </a:cubicBezTo>
                <a:cubicBezTo>
                  <a:pt x="378" y="113"/>
                  <a:pt x="378" y="113"/>
                  <a:pt x="378" y="113"/>
                </a:cubicBezTo>
                <a:cubicBezTo>
                  <a:pt x="384" y="113"/>
                  <a:pt x="389" y="111"/>
                  <a:pt x="393" y="106"/>
                </a:cubicBezTo>
                <a:cubicBezTo>
                  <a:pt x="397" y="101"/>
                  <a:pt x="399" y="95"/>
                  <a:pt x="399" y="88"/>
                </a:cubicBezTo>
                <a:cubicBezTo>
                  <a:pt x="399" y="81"/>
                  <a:pt x="397" y="76"/>
                  <a:pt x="393" y="71"/>
                </a:cubicBezTo>
                <a:cubicBezTo>
                  <a:pt x="389" y="66"/>
                  <a:pt x="384" y="64"/>
                  <a:pt x="378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19" y="64"/>
                  <a:pt x="13" y="61"/>
                  <a:pt x="8" y="55"/>
                </a:cubicBezTo>
                <a:cubicBezTo>
                  <a:pt x="2" y="48"/>
                  <a:pt x="0" y="41"/>
                  <a:pt x="0" y="32"/>
                </a:cubicBezTo>
                <a:cubicBezTo>
                  <a:pt x="0" y="23"/>
                  <a:pt x="2" y="15"/>
                  <a:pt x="8" y="9"/>
                </a:cubicBezTo>
                <a:cubicBezTo>
                  <a:pt x="13" y="3"/>
                  <a:pt x="19" y="0"/>
                  <a:pt x="27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86" y="0"/>
                  <a:pt x="396" y="2"/>
                  <a:pt x="405" y="7"/>
                </a:cubicBezTo>
                <a:cubicBezTo>
                  <a:pt x="415" y="11"/>
                  <a:pt x="423" y="17"/>
                  <a:pt x="430" y="25"/>
                </a:cubicBezTo>
                <a:cubicBezTo>
                  <a:pt x="437" y="33"/>
                  <a:pt x="442" y="43"/>
                  <a:pt x="446" y="53"/>
                </a:cubicBezTo>
                <a:cubicBezTo>
                  <a:pt x="450" y="64"/>
                  <a:pt x="452" y="75"/>
                  <a:pt x="452" y="88"/>
                </a:cubicBezTo>
                <a:cubicBezTo>
                  <a:pt x="452" y="99"/>
                  <a:pt x="451" y="109"/>
                  <a:pt x="447" y="119"/>
                </a:cubicBezTo>
                <a:cubicBezTo>
                  <a:pt x="444" y="129"/>
                  <a:pt x="440" y="138"/>
                  <a:pt x="434" y="145"/>
                </a:cubicBezTo>
                <a:cubicBezTo>
                  <a:pt x="446" y="162"/>
                  <a:pt x="452" y="181"/>
                  <a:pt x="452" y="203"/>
                </a:cubicBezTo>
                <a:cubicBezTo>
                  <a:pt x="452" y="215"/>
                  <a:pt x="450" y="227"/>
                  <a:pt x="446" y="237"/>
                </a:cubicBezTo>
                <a:cubicBezTo>
                  <a:pt x="442" y="248"/>
                  <a:pt x="437" y="257"/>
                  <a:pt x="430" y="265"/>
                </a:cubicBezTo>
                <a:cubicBezTo>
                  <a:pt x="423" y="273"/>
                  <a:pt x="415" y="279"/>
                  <a:pt x="405" y="284"/>
                </a:cubicBezTo>
                <a:cubicBezTo>
                  <a:pt x="396" y="288"/>
                  <a:pt x="386" y="291"/>
                  <a:pt x="375" y="291"/>
                </a:cubicBezTo>
                <a:cubicBezTo>
                  <a:pt x="27" y="291"/>
                  <a:pt x="27" y="291"/>
                  <a:pt x="27" y="291"/>
                </a:cubicBezTo>
                <a:cubicBezTo>
                  <a:pt x="19" y="291"/>
                  <a:pt x="13" y="287"/>
                  <a:pt x="8" y="281"/>
                </a:cubicBezTo>
                <a:cubicBezTo>
                  <a:pt x="2" y="275"/>
                  <a:pt x="0" y="267"/>
                  <a:pt x="0" y="259"/>
                </a:cubicBezTo>
                <a:cubicBezTo>
                  <a:pt x="0" y="250"/>
                  <a:pt x="2" y="242"/>
                  <a:pt x="8" y="236"/>
                </a:cubicBezTo>
                <a:cubicBezTo>
                  <a:pt x="13" y="230"/>
                  <a:pt x="19" y="227"/>
                  <a:pt x="27" y="227"/>
                </a:cubicBezTo>
                <a:cubicBezTo>
                  <a:pt x="378" y="227"/>
                  <a:pt x="378" y="227"/>
                  <a:pt x="378" y="227"/>
                </a:cubicBezTo>
                <a:cubicBezTo>
                  <a:pt x="384" y="227"/>
                  <a:pt x="389" y="224"/>
                  <a:pt x="393" y="220"/>
                </a:cubicBezTo>
                <a:cubicBezTo>
                  <a:pt x="397" y="215"/>
                  <a:pt x="399" y="209"/>
                  <a:pt x="399" y="203"/>
                </a:cubicBezTo>
                <a:cubicBezTo>
                  <a:pt x="399" y="195"/>
                  <a:pt x="397" y="189"/>
                  <a:pt x="393" y="185"/>
                </a:cubicBezTo>
                <a:cubicBezTo>
                  <a:pt x="389" y="180"/>
                  <a:pt x="384" y="177"/>
                  <a:pt x="378" y="177"/>
                </a:cubicBezTo>
                <a:cubicBezTo>
                  <a:pt x="93" y="177"/>
                  <a:pt x="93" y="177"/>
                  <a:pt x="93" y="177"/>
                </a:cubicBezTo>
                <a:cubicBezTo>
                  <a:pt x="85" y="177"/>
                  <a:pt x="78" y="174"/>
                  <a:pt x="73" y="168"/>
                </a:cubicBezTo>
                <a:cubicBezTo>
                  <a:pt x="68" y="162"/>
                  <a:pt x="65" y="154"/>
                  <a:pt x="65" y="145"/>
                </a:cubicBezTo>
                <a:close/>
              </a:path>
            </a:pathLst>
          </a:custGeom>
          <a:gradFill>
            <a:gsLst>
              <a:gs pos="0">
                <a:srgbClr val="D8A891"/>
              </a:gs>
              <a:gs pos="33000">
                <a:srgbClr val="905D46"/>
              </a:gs>
              <a:gs pos="68000">
                <a:srgbClr val="F9C1A6"/>
              </a:gs>
              <a:gs pos="100000">
                <a:srgbClr val="B97F57"/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804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9BC0-4072-CAA6-A0DD-EB41AB2C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Adapt a Digital Template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B3A14A-AF47-44B2-8418-D5C4D7DCBD47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9FBE87-F435-95C4-8AB0-DC6E6FBE24C4}"/>
              </a:ext>
            </a:extLst>
          </p:cNvPr>
          <p:cNvSpPr/>
          <p:nvPr/>
        </p:nvSpPr>
        <p:spPr>
          <a:xfrm>
            <a:off x="262158" y="1097325"/>
            <a:ext cx="560436" cy="560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84BA89-6C52-7CF8-95C8-F1DF89F804D7}"/>
              </a:ext>
            </a:extLst>
          </p:cNvPr>
          <p:cNvSpPr/>
          <p:nvPr/>
        </p:nvSpPr>
        <p:spPr>
          <a:xfrm>
            <a:off x="262158" y="2546000"/>
            <a:ext cx="560436" cy="560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accent2"/>
                </a:solidFill>
              </a:rPr>
              <a:t>3</a:t>
            </a:r>
            <a:endParaRPr lang="en-ZA" sz="1700" dirty="0">
              <a:solidFill>
                <a:schemeClr val="accent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AF3B008-F060-BB20-2066-7924C3F1764B}"/>
              </a:ext>
            </a:extLst>
          </p:cNvPr>
          <p:cNvSpPr txBox="1">
            <a:spLocks/>
          </p:cNvSpPr>
          <p:nvPr/>
        </p:nvSpPr>
        <p:spPr>
          <a:xfrm>
            <a:off x="957833" y="1891662"/>
            <a:ext cx="3287259" cy="356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C6B7"/>
              </a:buClr>
              <a:buFont typeface="Arial"/>
              <a:defRPr sz="16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cs typeface="Arial"/>
              </a:rPr>
              <a:t>Click the ’New document’ button and a screen with available documents will open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1AD453-2F75-A0CD-DD5E-01955384D4B7}"/>
              </a:ext>
            </a:extLst>
          </p:cNvPr>
          <p:cNvSpPr/>
          <p:nvPr/>
        </p:nvSpPr>
        <p:spPr>
          <a:xfrm>
            <a:off x="262158" y="1834869"/>
            <a:ext cx="560436" cy="560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2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F0F85DF-48E8-C84E-A43E-2D151E11C3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0332" y="1359720"/>
            <a:ext cx="4822631" cy="2949843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F252F7-CBC3-5D48-B65F-C25CC311D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253" y="1467117"/>
            <a:ext cx="3832788" cy="2479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459A74-941C-D04E-B554-D84CB02FDAF5}"/>
              </a:ext>
            </a:extLst>
          </p:cNvPr>
          <p:cNvSpPr txBox="1"/>
          <p:nvPr/>
        </p:nvSpPr>
        <p:spPr>
          <a:xfrm>
            <a:off x="899259" y="1188660"/>
            <a:ext cx="3586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Go to the ’Digital Templates’ section of the portal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6DBC19-0E45-9C4A-94FE-9A14C15CB075}"/>
              </a:ext>
            </a:extLst>
          </p:cNvPr>
          <p:cNvSpPr/>
          <p:nvPr/>
        </p:nvSpPr>
        <p:spPr>
          <a:xfrm>
            <a:off x="262158" y="3248428"/>
            <a:ext cx="560436" cy="560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accent2"/>
                </a:solidFill>
              </a:rPr>
              <a:t>4</a:t>
            </a:r>
            <a:endParaRPr lang="en-ZA" sz="1700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93EEBE-A20C-054A-8809-3A23F1AE66B1}"/>
              </a:ext>
            </a:extLst>
          </p:cNvPr>
          <p:cNvSpPr txBox="1"/>
          <p:nvPr/>
        </p:nvSpPr>
        <p:spPr>
          <a:xfrm>
            <a:off x="957833" y="2608946"/>
            <a:ext cx="3287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kern="1200" dirty="0">
                <a:solidFill>
                  <a:schemeClr val="bg1"/>
                </a:solidFill>
                <a:latin typeface="+mn-lt"/>
                <a:ea typeface="+mn-ea"/>
              </a:rPr>
              <a:t>Find the document to create and click its thumbnail </a:t>
            </a:r>
          </a:p>
        </p:txBody>
      </p:sp>
      <p:pic>
        <p:nvPicPr>
          <p:cNvPr id="24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7C85040-BB09-144A-8075-66DC4CCF3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103" y="1457625"/>
            <a:ext cx="3848938" cy="2489454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1880346-0CC6-544C-A938-E2D1A1CFB0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6" b="13176"/>
          <a:stretch/>
        </p:blipFill>
        <p:spPr>
          <a:xfrm>
            <a:off x="4887552" y="1446484"/>
            <a:ext cx="3808190" cy="245991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3732B21-E7F1-C643-99EB-8763C2704778}"/>
              </a:ext>
            </a:extLst>
          </p:cNvPr>
          <p:cNvSpPr/>
          <p:nvPr/>
        </p:nvSpPr>
        <p:spPr>
          <a:xfrm>
            <a:off x="8043576" y="1570415"/>
            <a:ext cx="632467" cy="528907"/>
          </a:xfrm>
          <a:prstGeom prst="ellipse">
            <a:avLst/>
          </a:prstGeom>
          <a:noFill/>
          <a:ln>
            <a:solidFill>
              <a:srgbClr val="AB7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04F652-A35F-4F42-881E-EC1518E704A1}"/>
              </a:ext>
            </a:extLst>
          </p:cNvPr>
          <p:cNvSpPr txBox="1"/>
          <p:nvPr/>
        </p:nvSpPr>
        <p:spPr>
          <a:xfrm>
            <a:off x="262177" y="537023"/>
            <a:ext cx="862684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ZA" sz="17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documents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48E59C-3682-6D71-0BD0-D04B6C7E5B64}"/>
              </a:ext>
            </a:extLst>
          </p:cNvPr>
          <p:cNvSpPr txBox="1"/>
          <p:nvPr/>
        </p:nvSpPr>
        <p:spPr>
          <a:xfrm>
            <a:off x="957833" y="3297715"/>
            <a:ext cx="32872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kern="1200" dirty="0">
                <a:solidFill>
                  <a:schemeClr val="bg1"/>
                </a:solidFill>
                <a:latin typeface="+mn-lt"/>
                <a:ea typeface="+mn-ea"/>
              </a:rPr>
              <a:t>Edit the relevant sections</a:t>
            </a:r>
          </a:p>
        </p:txBody>
      </p:sp>
    </p:spTree>
    <p:extLst>
      <p:ext uri="{BB962C8B-B14F-4D97-AF65-F5344CB8AC3E}">
        <p14:creationId xmlns:p14="http://schemas.microsoft.com/office/powerpoint/2010/main" val="1411804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6099DF3-AF5E-F144-A014-F705E6EE4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9708" y="538310"/>
            <a:ext cx="7460373" cy="4563262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25FF073-E770-274F-9425-6058DDA9D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115" y="722856"/>
            <a:ext cx="5978748" cy="3773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B6167B-820B-8F41-A996-D6B2A003027B}"/>
              </a:ext>
            </a:extLst>
          </p:cNvPr>
          <p:cNvSpPr txBox="1"/>
          <p:nvPr/>
        </p:nvSpPr>
        <p:spPr>
          <a:xfrm>
            <a:off x="108667" y="1235155"/>
            <a:ext cx="1270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Edit template 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60FA6-041B-2144-826A-14479C33F8C5}"/>
              </a:ext>
            </a:extLst>
          </p:cNvPr>
          <p:cNvSpPr txBox="1"/>
          <p:nvPr/>
        </p:nvSpPr>
        <p:spPr>
          <a:xfrm>
            <a:off x="7873496" y="3743298"/>
            <a:ext cx="1270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Preview template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E9E572-488B-B046-838A-7B712123A718}"/>
              </a:ext>
            </a:extLst>
          </p:cNvPr>
          <p:cNvSpPr txBox="1"/>
          <p:nvPr/>
        </p:nvSpPr>
        <p:spPr>
          <a:xfrm>
            <a:off x="7772036" y="773490"/>
            <a:ext cx="1270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Request for approval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19943-482B-3C4E-9EC3-B96660366CE7}"/>
              </a:ext>
            </a:extLst>
          </p:cNvPr>
          <p:cNvSpPr txBox="1"/>
          <p:nvPr/>
        </p:nvSpPr>
        <p:spPr>
          <a:xfrm>
            <a:off x="90579" y="3492846"/>
            <a:ext cx="1270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Some elements are fixed, others are 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95092-A3E1-C94B-80ED-CF74D83DE076}"/>
              </a:ext>
            </a:extLst>
          </p:cNvPr>
          <p:cNvSpPr txBox="1"/>
          <p:nvPr/>
        </p:nvSpPr>
        <p:spPr>
          <a:xfrm>
            <a:off x="0" y="2173610"/>
            <a:ext cx="1586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Use the sidebars and editor to design the document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BE5A2-0979-AC49-A0AE-E7612489B89A}"/>
              </a:ext>
            </a:extLst>
          </p:cNvPr>
          <p:cNvGrpSpPr/>
          <p:nvPr/>
        </p:nvGrpSpPr>
        <p:grpSpPr>
          <a:xfrm>
            <a:off x="8407288" y="3605679"/>
            <a:ext cx="147932" cy="128313"/>
            <a:chOff x="5192509" y="2845200"/>
            <a:chExt cx="236256" cy="291655"/>
          </a:xfrm>
        </p:grpSpPr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81D91AE3-5D82-214D-8CA8-6A007CDF8D6A}"/>
                </a:ext>
              </a:extLst>
            </p:cNvPr>
            <p:cNvSpPr/>
            <p:nvPr/>
          </p:nvSpPr>
          <p:spPr>
            <a:xfrm>
              <a:off x="5192509" y="2888606"/>
              <a:ext cx="65109" cy="217032"/>
            </a:xfrm>
            <a:custGeom>
              <a:avLst/>
              <a:gdLst>
                <a:gd name="connsiteX0" fmla="*/ 64482 w 65109"/>
                <a:gd name="connsiteY0" fmla="*/ 216928 h 217032"/>
                <a:gd name="connsiteX1" fmla="*/ -628 w 65109"/>
                <a:gd name="connsiteY1" fmla="*/ 216928 h 217032"/>
                <a:gd name="connsiteX2" fmla="*/ -628 w 65109"/>
                <a:gd name="connsiteY2" fmla="*/ -105 h 217032"/>
                <a:gd name="connsiteX3" fmla="*/ 64482 w 65109"/>
                <a:gd name="connsiteY3" fmla="*/ -105 h 21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109" h="217032">
                  <a:moveTo>
                    <a:pt x="64482" y="216928"/>
                  </a:moveTo>
                  <a:cubicBezTo>
                    <a:pt x="28522" y="216928"/>
                    <a:pt x="-628" y="216928"/>
                    <a:pt x="-628" y="216928"/>
                  </a:cubicBezTo>
                  <a:lnTo>
                    <a:pt x="-628" y="-105"/>
                  </a:lnTo>
                  <a:cubicBezTo>
                    <a:pt x="-628" y="-105"/>
                    <a:pt x="28522" y="-105"/>
                    <a:pt x="64482" y="-105"/>
                  </a:cubicBezTo>
                </a:path>
              </a:pathLst>
            </a:custGeom>
            <a:noFill/>
            <a:ln w="317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7F23F8C3-A31D-A846-B4A4-586ABA23408A}"/>
                </a:ext>
              </a:extLst>
            </p:cNvPr>
            <p:cNvSpPr/>
            <p:nvPr/>
          </p:nvSpPr>
          <p:spPr>
            <a:xfrm>
              <a:off x="5361244" y="2888606"/>
              <a:ext cx="67521" cy="217032"/>
            </a:xfrm>
            <a:custGeom>
              <a:avLst/>
              <a:gdLst>
                <a:gd name="connsiteX0" fmla="*/ -628 w 67521"/>
                <a:gd name="connsiteY0" fmla="*/ -105 h 217032"/>
                <a:gd name="connsiteX1" fmla="*/ 66893 w 67521"/>
                <a:gd name="connsiteY1" fmla="*/ -105 h 217032"/>
                <a:gd name="connsiteX2" fmla="*/ 66893 w 67521"/>
                <a:gd name="connsiteY2" fmla="*/ 216928 h 217032"/>
                <a:gd name="connsiteX3" fmla="*/ -628 w 67521"/>
                <a:gd name="connsiteY3" fmla="*/ 216928 h 21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21" h="217032">
                  <a:moveTo>
                    <a:pt x="-628" y="-105"/>
                  </a:moveTo>
                  <a:cubicBezTo>
                    <a:pt x="36663" y="-105"/>
                    <a:pt x="66893" y="-105"/>
                    <a:pt x="66893" y="-105"/>
                  </a:cubicBezTo>
                  <a:lnTo>
                    <a:pt x="66893" y="216928"/>
                  </a:lnTo>
                  <a:cubicBezTo>
                    <a:pt x="66893" y="216928"/>
                    <a:pt x="36663" y="216928"/>
                    <a:pt x="-628" y="216928"/>
                  </a:cubicBezTo>
                </a:path>
              </a:pathLst>
            </a:custGeom>
            <a:noFill/>
            <a:ln w="31750" cap="flat">
              <a:solidFill>
                <a:schemeClr val="bg1"/>
              </a:solidFill>
              <a:prstDash val="sysDot"/>
              <a:round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4FC3608B-1405-E14B-BF34-0B50422ABC78}"/>
                </a:ext>
              </a:extLst>
            </p:cNvPr>
            <p:cNvSpPr/>
            <p:nvPr/>
          </p:nvSpPr>
          <p:spPr>
            <a:xfrm rot="10800000" flipV="1">
              <a:off x="5310637" y="2845200"/>
              <a:ext cx="0" cy="291655"/>
            </a:xfrm>
            <a:custGeom>
              <a:avLst/>
              <a:gdLst>
                <a:gd name="connsiteX0" fmla="*/ 49 w 0"/>
                <a:gd name="connsiteY0" fmla="*/ 0 h 291655"/>
                <a:gd name="connsiteX1" fmla="*/ 49 w 0"/>
                <a:gd name="connsiteY1" fmla="*/ 291656 h 29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91655">
                  <a:moveTo>
                    <a:pt x="49" y="0"/>
                  </a:moveTo>
                  <a:lnTo>
                    <a:pt x="49" y="291656"/>
                  </a:lnTo>
                </a:path>
              </a:pathLst>
            </a:custGeom>
            <a:noFill/>
            <a:ln w="317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19E912E9-9312-4648-8447-9043563D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</p:spPr>
        <p:txBody>
          <a:bodyPr/>
          <a:lstStyle/>
          <a:p>
            <a:r>
              <a:rPr lang="en-ZA" dirty="0"/>
              <a:t>Adapt a Digital Brand Template</a:t>
            </a:r>
          </a:p>
        </p:txBody>
      </p:sp>
    </p:spTree>
    <p:extLst>
      <p:ext uri="{BB962C8B-B14F-4D97-AF65-F5344CB8AC3E}">
        <p14:creationId xmlns:p14="http://schemas.microsoft.com/office/powerpoint/2010/main" val="1566968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441" b="1179"/>
          <a:stretch>
            <a:fillRect/>
          </a:stretch>
        </p:blipFill>
        <p:spPr>
          <a:xfrm>
            <a:off x="0" y="-17391"/>
            <a:ext cx="9144000" cy="51435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36625" y="820802"/>
            <a:ext cx="1759633" cy="1665982"/>
            <a:chOff x="0" y="0"/>
            <a:chExt cx="6667622" cy="33111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67622" cy="3311161"/>
            </a:xfrm>
            <a:custGeom>
              <a:avLst/>
              <a:gdLst/>
              <a:ahLst/>
              <a:cxnLst/>
              <a:rect l="l" t="t" r="r" b="b"/>
              <a:pathLst>
                <a:path w="6667622" h="3311161">
                  <a:moveTo>
                    <a:pt x="0" y="0"/>
                  </a:moveTo>
                  <a:lnTo>
                    <a:pt x="0" y="3311161"/>
                  </a:lnTo>
                  <a:lnTo>
                    <a:pt x="6667622" y="3311161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250201"/>
                  </a:moveTo>
                  <a:lnTo>
                    <a:pt x="59690" y="3250201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250201"/>
                  </a:lnTo>
                  <a:close/>
                </a:path>
              </a:pathLst>
            </a:custGeom>
            <a:solidFill>
              <a:srgbClr val="B7826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19132" y="1048368"/>
            <a:ext cx="412801" cy="486402"/>
            <a:chOff x="0" y="0"/>
            <a:chExt cx="1100801" cy="129707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43037" y="239450"/>
              <a:ext cx="814727" cy="777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8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FFFFFF"/>
                  </a:solidFill>
                  <a:latin typeface="Aileron Heavy"/>
                </a:rPr>
                <a:t>01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22340" y="1010825"/>
            <a:ext cx="412801" cy="486402"/>
            <a:chOff x="0" y="0"/>
            <a:chExt cx="1100801" cy="129707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43037" y="239450"/>
              <a:ext cx="814727" cy="777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8"/>
                </a:lnSpc>
                <a:spcBef>
                  <a:spcPct val="0"/>
                </a:spcBef>
              </a:pPr>
              <a:r>
                <a:rPr lang="en-US" sz="1800" dirty="0">
                  <a:solidFill>
                    <a:srgbClr val="FFFFFF"/>
                  </a:solidFill>
                  <a:latin typeface="Aileron Heavy"/>
                </a:rPr>
                <a:t>02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31440" y="912084"/>
            <a:ext cx="1402444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  <a:latin typeface="+mn-lt"/>
              </a:rPr>
              <a:t>Document name</a:t>
            </a:r>
          </a:p>
          <a:p>
            <a:pPr algn="ctr"/>
            <a:r>
              <a:rPr lang="en-ZA" sz="1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The name of the document can be found in the top bar. Click the name to change it and press ’</a:t>
            </a:r>
            <a:r>
              <a:rPr lang="en-ZA" sz="11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Enter’</a:t>
            </a:r>
            <a:r>
              <a:rPr lang="en-ZA" sz="1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 to save the changes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623788" y="1010825"/>
            <a:ext cx="412801" cy="486402"/>
            <a:chOff x="0" y="0"/>
            <a:chExt cx="1100801" cy="1297070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143037" y="239450"/>
              <a:ext cx="814727" cy="777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8"/>
                </a:lnSpc>
                <a:spcBef>
                  <a:spcPct val="0"/>
                </a:spcBef>
              </a:pPr>
              <a:r>
                <a:rPr lang="en-US" sz="1800" dirty="0">
                  <a:solidFill>
                    <a:srgbClr val="FFFFFF"/>
                  </a:solidFill>
                  <a:latin typeface="Aileron Heavy"/>
                </a:rPr>
                <a:t>03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>
            <a:off x="3377478" y="1342552"/>
            <a:ext cx="343082" cy="23601"/>
          </a:xfrm>
          <a:prstGeom prst="rect">
            <a:avLst/>
          </a:prstGeom>
          <a:solidFill>
            <a:srgbClr val="B7826A"/>
          </a:solidFill>
        </p:spPr>
      </p:sp>
      <p:sp>
        <p:nvSpPr>
          <p:cNvPr id="28" name="AutoShape 28"/>
          <p:cNvSpPr/>
          <p:nvPr/>
        </p:nvSpPr>
        <p:spPr>
          <a:xfrm>
            <a:off x="5480193" y="1320297"/>
            <a:ext cx="343082" cy="23601"/>
          </a:xfrm>
          <a:prstGeom prst="rect">
            <a:avLst/>
          </a:prstGeom>
          <a:solidFill>
            <a:srgbClr val="B7826A"/>
          </a:solidFill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2E6664-D7A8-B344-98C4-16E08E72774D}"/>
              </a:ext>
            </a:extLst>
          </p:cNvPr>
          <p:cNvSpPr/>
          <p:nvPr/>
        </p:nvSpPr>
        <p:spPr>
          <a:xfrm>
            <a:off x="-27087" y="5064628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9867FA-0CA3-4A46-8C67-47D94D5EB5D4}"/>
              </a:ext>
            </a:extLst>
          </p:cNvPr>
          <p:cNvSpPr/>
          <p:nvPr/>
        </p:nvSpPr>
        <p:spPr>
          <a:xfrm>
            <a:off x="0" y="-17391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grpSp>
        <p:nvGrpSpPr>
          <p:cNvPr id="29" name="Group 6">
            <a:extLst>
              <a:ext uri="{FF2B5EF4-FFF2-40B4-BE49-F238E27FC236}">
                <a16:creationId xmlns:a16="http://schemas.microsoft.com/office/drawing/2014/main" id="{88AD84CE-67B5-2841-B71B-A28FEFD08C38}"/>
              </a:ext>
            </a:extLst>
          </p:cNvPr>
          <p:cNvGrpSpPr/>
          <p:nvPr/>
        </p:nvGrpSpPr>
        <p:grpSpPr>
          <a:xfrm>
            <a:off x="3720560" y="787495"/>
            <a:ext cx="1759633" cy="1665982"/>
            <a:chOff x="0" y="0"/>
            <a:chExt cx="6667622" cy="3311161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BA7BB3D6-B6F6-B748-A145-09B77FE675FF}"/>
                </a:ext>
              </a:extLst>
            </p:cNvPr>
            <p:cNvSpPr/>
            <p:nvPr/>
          </p:nvSpPr>
          <p:spPr>
            <a:xfrm>
              <a:off x="0" y="0"/>
              <a:ext cx="6667622" cy="3311161"/>
            </a:xfrm>
            <a:custGeom>
              <a:avLst/>
              <a:gdLst/>
              <a:ahLst/>
              <a:cxnLst/>
              <a:rect l="l" t="t" r="r" b="b"/>
              <a:pathLst>
                <a:path w="6667622" h="3311161">
                  <a:moveTo>
                    <a:pt x="0" y="0"/>
                  </a:moveTo>
                  <a:lnTo>
                    <a:pt x="0" y="3311161"/>
                  </a:lnTo>
                  <a:lnTo>
                    <a:pt x="6667622" y="3311161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250201"/>
                  </a:moveTo>
                  <a:lnTo>
                    <a:pt x="59690" y="3250201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250201"/>
                  </a:lnTo>
                  <a:close/>
                </a:path>
              </a:pathLst>
            </a:custGeom>
            <a:solidFill>
              <a:srgbClr val="B7826A"/>
            </a:solidFill>
          </p:spPr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9D304C00-AE95-C845-A7E8-4048E641515C}"/>
              </a:ext>
            </a:extLst>
          </p:cNvPr>
          <p:cNvGrpSpPr/>
          <p:nvPr/>
        </p:nvGrpSpPr>
        <p:grpSpPr>
          <a:xfrm>
            <a:off x="5813314" y="787495"/>
            <a:ext cx="1759633" cy="1665982"/>
            <a:chOff x="0" y="0"/>
            <a:chExt cx="6667622" cy="3311161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7BE6F815-0D87-6745-A09A-4AC4926C63C3}"/>
                </a:ext>
              </a:extLst>
            </p:cNvPr>
            <p:cNvSpPr/>
            <p:nvPr/>
          </p:nvSpPr>
          <p:spPr>
            <a:xfrm>
              <a:off x="0" y="0"/>
              <a:ext cx="6667622" cy="3311161"/>
            </a:xfrm>
            <a:custGeom>
              <a:avLst/>
              <a:gdLst/>
              <a:ahLst/>
              <a:cxnLst/>
              <a:rect l="l" t="t" r="r" b="b"/>
              <a:pathLst>
                <a:path w="6667622" h="3311161">
                  <a:moveTo>
                    <a:pt x="0" y="0"/>
                  </a:moveTo>
                  <a:lnTo>
                    <a:pt x="0" y="3311161"/>
                  </a:lnTo>
                  <a:lnTo>
                    <a:pt x="6667622" y="3311161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250201"/>
                  </a:moveTo>
                  <a:lnTo>
                    <a:pt x="59690" y="3250201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250201"/>
                  </a:lnTo>
                  <a:close/>
                </a:path>
              </a:pathLst>
            </a:custGeom>
            <a:solidFill>
              <a:srgbClr val="B7826A"/>
            </a:solidFill>
          </p:spPr>
        </p:sp>
      </p:grpSp>
      <p:sp>
        <p:nvSpPr>
          <p:cNvPr id="36" name="AutoShape 27">
            <a:extLst>
              <a:ext uri="{FF2B5EF4-FFF2-40B4-BE49-F238E27FC236}">
                <a16:creationId xmlns:a16="http://schemas.microsoft.com/office/drawing/2014/main" id="{8D9B36EA-6317-F542-AA1C-F9D76FF27BF9}"/>
              </a:ext>
            </a:extLst>
          </p:cNvPr>
          <p:cNvSpPr/>
          <p:nvPr/>
        </p:nvSpPr>
        <p:spPr>
          <a:xfrm rot="5400000">
            <a:off x="5760643" y="2739385"/>
            <a:ext cx="617532" cy="45719"/>
          </a:xfrm>
          <a:prstGeom prst="rect">
            <a:avLst/>
          </a:prstGeom>
          <a:solidFill>
            <a:srgbClr val="B7826A"/>
          </a:solidFill>
        </p:spPr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E18D970F-7209-0043-A3C3-27FA106BCAD9}"/>
              </a:ext>
            </a:extLst>
          </p:cNvPr>
          <p:cNvGrpSpPr/>
          <p:nvPr/>
        </p:nvGrpSpPr>
        <p:grpSpPr>
          <a:xfrm>
            <a:off x="4797610" y="3043751"/>
            <a:ext cx="1759633" cy="1665982"/>
            <a:chOff x="0" y="0"/>
            <a:chExt cx="6667622" cy="3311161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A3BAC400-89E4-5C42-8E70-125E963B82D9}"/>
                </a:ext>
              </a:extLst>
            </p:cNvPr>
            <p:cNvSpPr/>
            <p:nvPr/>
          </p:nvSpPr>
          <p:spPr>
            <a:xfrm>
              <a:off x="0" y="0"/>
              <a:ext cx="6667622" cy="3311161"/>
            </a:xfrm>
            <a:custGeom>
              <a:avLst/>
              <a:gdLst/>
              <a:ahLst/>
              <a:cxnLst/>
              <a:rect l="l" t="t" r="r" b="b"/>
              <a:pathLst>
                <a:path w="6667622" h="3311161">
                  <a:moveTo>
                    <a:pt x="0" y="0"/>
                  </a:moveTo>
                  <a:lnTo>
                    <a:pt x="0" y="3311161"/>
                  </a:lnTo>
                  <a:lnTo>
                    <a:pt x="6667622" y="3311161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250201"/>
                  </a:moveTo>
                  <a:lnTo>
                    <a:pt x="59690" y="3250201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250201"/>
                  </a:lnTo>
                  <a:close/>
                </a:path>
              </a:pathLst>
            </a:custGeom>
            <a:solidFill>
              <a:srgbClr val="B7826A"/>
            </a:solidFill>
          </p:spPr>
        </p:sp>
      </p:grpSp>
      <p:sp>
        <p:nvSpPr>
          <p:cNvPr id="39" name="TextBox 18">
            <a:extLst>
              <a:ext uri="{FF2B5EF4-FFF2-40B4-BE49-F238E27FC236}">
                <a16:creationId xmlns:a16="http://schemas.microsoft.com/office/drawing/2014/main" id="{64410514-714F-6D48-A43C-71DDDE68A503}"/>
              </a:ext>
            </a:extLst>
          </p:cNvPr>
          <p:cNvSpPr txBox="1"/>
          <p:nvPr/>
        </p:nvSpPr>
        <p:spPr>
          <a:xfrm>
            <a:off x="3920061" y="842303"/>
            <a:ext cx="1416537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ZA" sz="1100" b="1" dirty="0">
                <a:solidFill>
                  <a:schemeClr val="accent1"/>
                </a:solidFill>
                <a:latin typeface="+mn-lt"/>
              </a:rPr>
              <a:t>Artboard name</a:t>
            </a:r>
          </a:p>
          <a:p>
            <a:pPr algn="ctr"/>
            <a:r>
              <a:rPr lang="en-ZA" sz="11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In the Editor, the name of an artboard can be found above the artboard. Click the artboard &amp; change the name in the</a:t>
            </a:r>
          </a:p>
          <a:p>
            <a:pPr algn="ctr"/>
            <a:r>
              <a:rPr lang="en-ZA" sz="11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Artboard name</a:t>
            </a:r>
          </a:p>
          <a:p>
            <a:pPr algn="ctr"/>
            <a:r>
              <a:rPr lang="en-ZA" sz="11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field in the right sidebar</a:t>
            </a:r>
          </a:p>
        </p:txBody>
      </p:sp>
      <p:grpSp>
        <p:nvGrpSpPr>
          <p:cNvPr id="40" name="Group 21">
            <a:extLst>
              <a:ext uri="{FF2B5EF4-FFF2-40B4-BE49-F238E27FC236}">
                <a16:creationId xmlns:a16="http://schemas.microsoft.com/office/drawing/2014/main" id="{58F5EDD2-24F8-0644-BC15-E362F745667E}"/>
              </a:ext>
            </a:extLst>
          </p:cNvPr>
          <p:cNvGrpSpPr/>
          <p:nvPr/>
        </p:nvGrpSpPr>
        <p:grpSpPr>
          <a:xfrm>
            <a:off x="4572000" y="3273787"/>
            <a:ext cx="412801" cy="486402"/>
            <a:chOff x="0" y="0"/>
            <a:chExt cx="1100801" cy="1297070"/>
          </a:xfrm>
        </p:grpSpPr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500B087D-4312-7548-9061-3AB2D7D8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42" name="TextBox 23">
              <a:extLst>
                <a:ext uri="{FF2B5EF4-FFF2-40B4-BE49-F238E27FC236}">
                  <a16:creationId xmlns:a16="http://schemas.microsoft.com/office/drawing/2014/main" id="{6D35523F-7125-5845-B1E0-CE7364569B36}"/>
                </a:ext>
              </a:extLst>
            </p:cNvPr>
            <p:cNvSpPr txBox="1"/>
            <p:nvPr/>
          </p:nvSpPr>
          <p:spPr>
            <a:xfrm>
              <a:off x="143037" y="239450"/>
              <a:ext cx="814727" cy="777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8"/>
                </a:lnSpc>
                <a:spcBef>
                  <a:spcPct val="0"/>
                </a:spcBef>
              </a:pPr>
              <a:r>
                <a:rPr lang="en-US" sz="1800" dirty="0">
                  <a:solidFill>
                    <a:srgbClr val="FFFFFF"/>
                  </a:solidFill>
                  <a:latin typeface="Aileron Heavy"/>
                </a:rPr>
                <a:t>04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0A1ADF8-27BC-2442-BB90-3C048D1B4D6D}"/>
              </a:ext>
            </a:extLst>
          </p:cNvPr>
          <p:cNvSpPr/>
          <p:nvPr/>
        </p:nvSpPr>
        <p:spPr>
          <a:xfrm>
            <a:off x="4984801" y="3243228"/>
            <a:ext cx="1482371" cy="116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88"/>
              </a:lnSpc>
            </a:pPr>
            <a:r>
              <a:rPr lang="en-ZA" sz="11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Customise text</a:t>
            </a:r>
          </a:p>
          <a:p>
            <a:pPr algn="ctr">
              <a:lnSpc>
                <a:spcPts val="1688"/>
              </a:lnSpc>
            </a:pPr>
            <a:r>
              <a:rPr lang="en-ZA" sz="11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Click the text   layer to customize, remove the default text and enter the desired text.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2C48AB-6447-E148-8388-6E2698AB6F04}"/>
              </a:ext>
            </a:extLst>
          </p:cNvPr>
          <p:cNvSpPr/>
          <p:nvPr/>
        </p:nvSpPr>
        <p:spPr>
          <a:xfrm>
            <a:off x="5971106" y="787495"/>
            <a:ext cx="1525634" cy="29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88"/>
              </a:lnSpc>
              <a:spcBef>
                <a:spcPts val="1125"/>
              </a:spcBef>
              <a:spcAft>
                <a:spcPts val="1125"/>
              </a:spcAft>
            </a:pPr>
            <a:r>
              <a:rPr lang="en-ZA" sz="1100" b="1" dirty="0">
                <a:solidFill>
                  <a:schemeClr val="accent1"/>
                </a:solidFill>
                <a:latin typeface="+mn-lt"/>
              </a:rPr>
              <a:t>Background</a:t>
            </a:r>
            <a:endParaRPr lang="en-ZA" sz="1100" dirty="0">
              <a:solidFill>
                <a:schemeClr val="accent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423B78-8AF4-CB4F-A5BC-ABF29B0A566A}"/>
              </a:ext>
            </a:extLst>
          </p:cNvPr>
          <p:cNvSpPr txBox="1"/>
          <p:nvPr/>
        </p:nvSpPr>
        <p:spPr>
          <a:xfrm>
            <a:off x="6058351" y="1034185"/>
            <a:ext cx="1438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100" b="1" dirty="0">
                <a:solidFill>
                  <a:schemeClr val="bg1"/>
                </a:solidFill>
                <a:latin typeface="+mn-lt"/>
              </a:rPr>
              <a:t>I</a:t>
            </a:r>
            <a:r>
              <a:rPr lang="en-ZA" sz="1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f applicable users can change the background colour. Click the </a:t>
            </a:r>
            <a:r>
              <a:rPr lang="en-ZA" sz="11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topbar</a:t>
            </a:r>
            <a:r>
              <a:rPr lang="en-ZA" sz="1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and select one of the available colours in the </a:t>
            </a:r>
            <a:r>
              <a:rPr lang="en-ZA" sz="11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Background colour</a:t>
            </a:r>
            <a:r>
              <a:rPr lang="en-ZA" sz="1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 section.</a:t>
            </a:r>
            <a:endParaRPr lang="en-US" sz="1100" dirty="0"/>
          </a:p>
        </p:txBody>
      </p:sp>
      <p:sp>
        <p:nvSpPr>
          <p:cNvPr id="50" name="AutoShape 27">
            <a:extLst>
              <a:ext uri="{FF2B5EF4-FFF2-40B4-BE49-F238E27FC236}">
                <a16:creationId xmlns:a16="http://schemas.microsoft.com/office/drawing/2014/main" id="{5C46F085-320D-944E-8E91-2513A5F4558B}"/>
              </a:ext>
            </a:extLst>
          </p:cNvPr>
          <p:cNvSpPr/>
          <p:nvPr/>
        </p:nvSpPr>
        <p:spPr>
          <a:xfrm>
            <a:off x="4278444" y="3530239"/>
            <a:ext cx="343082" cy="23601"/>
          </a:xfrm>
          <a:prstGeom prst="rect">
            <a:avLst/>
          </a:prstGeom>
          <a:solidFill>
            <a:srgbClr val="B7826A"/>
          </a:solidFill>
        </p:spPr>
      </p:sp>
      <p:grpSp>
        <p:nvGrpSpPr>
          <p:cNvPr id="51" name="Group 6">
            <a:extLst>
              <a:ext uri="{FF2B5EF4-FFF2-40B4-BE49-F238E27FC236}">
                <a16:creationId xmlns:a16="http://schemas.microsoft.com/office/drawing/2014/main" id="{2DCA8F6A-43F7-9046-8902-92510C92493B}"/>
              </a:ext>
            </a:extLst>
          </p:cNvPr>
          <p:cNvGrpSpPr/>
          <p:nvPr/>
        </p:nvGrpSpPr>
        <p:grpSpPr>
          <a:xfrm>
            <a:off x="2513321" y="3069170"/>
            <a:ext cx="1759633" cy="1665982"/>
            <a:chOff x="0" y="0"/>
            <a:chExt cx="6667622" cy="3311161"/>
          </a:xfrm>
        </p:grpSpPr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EC7939F6-EA60-B748-AB14-681F2D267A3F}"/>
                </a:ext>
              </a:extLst>
            </p:cNvPr>
            <p:cNvSpPr/>
            <p:nvPr/>
          </p:nvSpPr>
          <p:spPr>
            <a:xfrm>
              <a:off x="0" y="0"/>
              <a:ext cx="6667622" cy="3311161"/>
            </a:xfrm>
            <a:custGeom>
              <a:avLst/>
              <a:gdLst/>
              <a:ahLst/>
              <a:cxnLst/>
              <a:rect l="l" t="t" r="r" b="b"/>
              <a:pathLst>
                <a:path w="6667622" h="3311161">
                  <a:moveTo>
                    <a:pt x="0" y="0"/>
                  </a:moveTo>
                  <a:lnTo>
                    <a:pt x="0" y="3311161"/>
                  </a:lnTo>
                  <a:lnTo>
                    <a:pt x="6667622" y="3311161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250201"/>
                  </a:moveTo>
                  <a:lnTo>
                    <a:pt x="59690" y="3250201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250201"/>
                  </a:lnTo>
                  <a:close/>
                </a:path>
              </a:pathLst>
            </a:custGeom>
            <a:solidFill>
              <a:srgbClr val="B7826A"/>
            </a:solidFill>
          </p:spPr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14036B6-CB13-564A-923D-B0F63AAABC49}"/>
              </a:ext>
            </a:extLst>
          </p:cNvPr>
          <p:cNvSpPr txBox="1"/>
          <p:nvPr/>
        </p:nvSpPr>
        <p:spPr>
          <a:xfrm>
            <a:off x="2569094" y="3199224"/>
            <a:ext cx="16557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chemeClr val="accent1"/>
                </a:solidFill>
                <a:latin typeface="Calibri" panose="020F0502020204030204" pitchFamily="34" charset="0"/>
              </a:rPr>
              <a:t>When working in multiple artboard documents the text entered in a linked text layer will be copied to all linked text layers.</a:t>
            </a:r>
          </a:p>
          <a:p>
            <a:pPr algn="ctr"/>
            <a:endParaRPr lang="en-GB" sz="1600" b="1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ADBA1A3-5FDF-D345-BC63-2F848D50BBEE}"/>
              </a:ext>
            </a:extLst>
          </p:cNvPr>
          <p:cNvSpPr txBox="1">
            <a:spLocks/>
          </p:cNvSpPr>
          <p:nvPr/>
        </p:nvSpPr>
        <p:spPr>
          <a:xfrm>
            <a:off x="2220347" y="199516"/>
            <a:ext cx="499314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kern="1200" cap="none" spc="0" dirty="0">
                <a:solidFill>
                  <a:srgbClr val="E7C6B7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Use the Digital Brand Template Editor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82504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2CF7A287-CA62-F04F-9AD6-324B2351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16845" y="2650146"/>
            <a:ext cx="3812628" cy="2332058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88C7087-B6A2-224A-9BB8-BBF679408D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2014" y="351236"/>
            <a:ext cx="3812628" cy="233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E7B8D1-7E1C-0EB5-D905-06A2C419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Digital Template Editor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7B9B76-53EB-A41E-620F-99CD67DEFBB0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621755-AC7F-9347-9836-02E8456D91DF}"/>
              </a:ext>
            </a:extLst>
          </p:cNvPr>
          <p:cNvSpPr/>
          <p:nvPr/>
        </p:nvSpPr>
        <p:spPr>
          <a:xfrm>
            <a:off x="240312" y="1238823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FB939-D8BA-E244-888A-0DBD3666F651}"/>
              </a:ext>
            </a:extLst>
          </p:cNvPr>
          <p:cNvSpPr txBox="1"/>
          <p:nvPr/>
        </p:nvSpPr>
        <p:spPr>
          <a:xfrm>
            <a:off x="670470" y="1210153"/>
            <a:ext cx="3657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Click the image layer to customize and then click the ‘Change image’ button to replace the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D118A-00AA-584F-8BA9-3F55EE0662F4}"/>
              </a:ext>
            </a:extLst>
          </p:cNvPr>
          <p:cNvSpPr txBox="1"/>
          <p:nvPr/>
        </p:nvSpPr>
        <p:spPr>
          <a:xfrm>
            <a:off x="659320" y="2149536"/>
            <a:ext cx="346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Depending on the setup of the template, either upload an image by clicking ’Upload image’ or click ’Choose from assets’ to select an image from the Asset Bank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41EBE1-E988-6A4E-BEBA-F7A3002B43CE}"/>
              </a:ext>
            </a:extLst>
          </p:cNvPr>
          <p:cNvSpPr txBox="1"/>
          <p:nvPr/>
        </p:nvSpPr>
        <p:spPr>
          <a:xfrm>
            <a:off x="670470" y="3243473"/>
            <a:ext cx="34566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Select the image and click ’Add asset’. When working in multiple artboard documents the image added in a linked image layer will be reflected in all linked image layers. Users can still customize the position and scale for each image individually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5CBA7D-4714-694E-95A8-3C0EE8890727}"/>
              </a:ext>
            </a:extLst>
          </p:cNvPr>
          <p:cNvSpPr/>
          <p:nvPr/>
        </p:nvSpPr>
        <p:spPr>
          <a:xfrm>
            <a:off x="229162" y="2169245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54891C-0FF7-7A4F-9FEE-1A6C748ED998}"/>
              </a:ext>
            </a:extLst>
          </p:cNvPr>
          <p:cNvSpPr/>
          <p:nvPr/>
        </p:nvSpPr>
        <p:spPr>
          <a:xfrm>
            <a:off x="219924" y="3223353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88F7B6-8F99-8F4E-A7FD-75E209E5F4AB}"/>
              </a:ext>
            </a:extLst>
          </p:cNvPr>
          <p:cNvSpPr txBox="1"/>
          <p:nvPr/>
        </p:nvSpPr>
        <p:spPr>
          <a:xfrm>
            <a:off x="317699" y="54007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bg1"/>
                </a:solidFill>
              </a:rPr>
              <a:t>Customize images within documents</a:t>
            </a:r>
          </a:p>
        </p:txBody>
      </p:sp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8060D21-AAB5-C141-9D0D-343D8EBFC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654" y="440220"/>
            <a:ext cx="3021876" cy="1912687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EC0223-E025-0847-B37A-4D4D081E4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575" y="2764573"/>
            <a:ext cx="3082955" cy="18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29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717975" y="2522322"/>
            <a:ext cx="2893017" cy="833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ZA" sz="1800" dirty="0"/>
              <a:t>Approve a Digital Brand Template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>
          <a:blip r:embed="rId3"/>
          <a:srcRect l="22866" r="22866"/>
          <a:stretch/>
        </p:blipFill>
        <p:spPr>
          <a:xfrm>
            <a:off x="0" y="0"/>
            <a:ext cx="4292550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D2B90A-516E-5023-32E4-F0299B918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E35EFBE-F602-1350-F258-1FA27A9D5C89}"/>
              </a:ext>
            </a:extLst>
          </p:cNvPr>
          <p:cNvGrpSpPr>
            <a:grpSpLocks noChangeAspect="1"/>
          </p:cNvGrpSpPr>
          <p:nvPr/>
        </p:nvGrpSpPr>
        <p:grpSpPr>
          <a:xfrm>
            <a:off x="4805758" y="2217036"/>
            <a:ext cx="2872639" cy="279365"/>
            <a:chOff x="4805757" y="2182851"/>
            <a:chExt cx="2951891" cy="287073"/>
          </a:xfrm>
        </p:grpSpPr>
        <p:sp>
          <p:nvSpPr>
            <p:cNvPr id="23" name="Freeform 76">
              <a:extLst>
                <a:ext uri="{FF2B5EF4-FFF2-40B4-BE49-F238E27FC236}">
                  <a16:creationId xmlns:a16="http://schemas.microsoft.com/office/drawing/2014/main" id="{321C96CB-DE9A-8960-DBD2-B23D441F4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757" y="2182851"/>
              <a:ext cx="464891" cy="287073"/>
            </a:xfrm>
            <a:custGeom>
              <a:avLst/>
              <a:gdLst>
                <a:gd name="T0" fmla="*/ 47 w 474"/>
                <a:gd name="T1" fmla="*/ 173 h 294"/>
                <a:gd name="T2" fmla="*/ 23 w 474"/>
                <a:gd name="T3" fmla="*/ 153 h 294"/>
                <a:gd name="T4" fmla="*/ 6 w 474"/>
                <a:gd name="T5" fmla="*/ 125 h 294"/>
                <a:gd name="T6" fmla="*/ 0 w 474"/>
                <a:gd name="T7" fmla="*/ 90 h 294"/>
                <a:gd name="T8" fmla="*/ 6 w 474"/>
                <a:gd name="T9" fmla="*/ 55 h 294"/>
                <a:gd name="T10" fmla="*/ 23 w 474"/>
                <a:gd name="T11" fmla="*/ 27 h 294"/>
                <a:gd name="T12" fmla="*/ 47 w 474"/>
                <a:gd name="T13" fmla="*/ 8 h 294"/>
                <a:gd name="T14" fmla="*/ 77 w 474"/>
                <a:gd name="T15" fmla="*/ 0 h 294"/>
                <a:gd name="T16" fmla="*/ 429 w 474"/>
                <a:gd name="T17" fmla="*/ 0 h 294"/>
                <a:gd name="T18" fmla="*/ 449 w 474"/>
                <a:gd name="T19" fmla="*/ 10 h 294"/>
                <a:gd name="T20" fmla="*/ 457 w 474"/>
                <a:gd name="T21" fmla="*/ 33 h 294"/>
                <a:gd name="T22" fmla="*/ 449 w 474"/>
                <a:gd name="T23" fmla="*/ 56 h 294"/>
                <a:gd name="T24" fmla="*/ 429 w 474"/>
                <a:gd name="T25" fmla="*/ 65 h 294"/>
                <a:gd name="T26" fmla="*/ 76 w 474"/>
                <a:gd name="T27" fmla="*/ 65 h 294"/>
                <a:gd name="T28" fmla="*/ 61 w 474"/>
                <a:gd name="T29" fmla="*/ 72 h 294"/>
                <a:gd name="T30" fmla="*/ 54 w 474"/>
                <a:gd name="T31" fmla="*/ 90 h 294"/>
                <a:gd name="T32" fmla="*/ 61 w 474"/>
                <a:gd name="T33" fmla="*/ 108 h 294"/>
                <a:gd name="T34" fmla="*/ 76 w 474"/>
                <a:gd name="T35" fmla="*/ 115 h 294"/>
                <a:gd name="T36" fmla="*/ 397 w 474"/>
                <a:gd name="T37" fmla="*/ 115 h 294"/>
                <a:gd name="T38" fmla="*/ 427 w 474"/>
                <a:gd name="T39" fmla="*/ 122 h 294"/>
                <a:gd name="T40" fmla="*/ 452 w 474"/>
                <a:gd name="T41" fmla="*/ 141 h 294"/>
                <a:gd name="T42" fmla="*/ 468 w 474"/>
                <a:gd name="T43" fmla="*/ 170 h 294"/>
                <a:gd name="T44" fmla="*/ 474 w 474"/>
                <a:gd name="T45" fmla="*/ 205 h 294"/>
                <a:gd name="T46" fmla="*/ 468 w 474"/>
                <a:gd name="T47" fmla="*/ 240 h 294"/>
                <a:gd name="T48" fmla="*/ 452 w 474"/>
                <a:gd name="T49" fmla="*/ 268 h 294"/>
                <a:gd name="T50" fmla="*/ 427 w 474"/>
                <a:gd name="T51" fmla="*/ 287 h 294"/>
                <a:gd name="T52" fmla="*/ 397 w 474"/>
                <a:gd name="T53" fmla="*/ 294 h 294"/>
                <a:gd name="T54" fmla="*/ 45 w 474"/>
                <a:gd name="T55" fmla="*/ 294 h 294"/>
                <a:gd name="T56" fmla="*/ 25 w 474"/>
                <a:gd name="T57" fmla="*/ 285 h 294"/>
                <a:gd name="T58" fmla="*/ 17 w 474"/>
                <a:gd name="T59" fmla="*/ 262 h 294"/>
                <a:gd name="T60" fmla="*/ 25 w 474"/>
                <a:gd name="T61" fmla="*/ 239 h 294"/>
                <a:gd name="T62" fmla="*/ 45 w 474"/>
                <a:gd name="T63" fmla="*/ 229 h 294"/>
                <a:gd name="T64" fmla="*/ 399 w 474"/>
                <a:gd name="T65" fmla="*/ 229 h 294"/>
                <a:gd name="T66" fmla="*/ 414 w 474"/>
                <a:gd name="T67" fmla="*/ 222 h 294"/>
                <a:gd name="T68" fmla="*/ 421 w 474"/>
                <a:gd name="T69" fmla="*/ 205 h 294"/>
                <a:gd name="T70" fmla="*/ 414 w 474"/>
                <a:gd name="T71" fmla="*/ 187 h 294"/>
                <a:gd name="T72" fmla="*/ 399 w 474"/>
                <a:gd name="T73" fmla="*/ 180 h 294"/>
                <a:gd name="T74" fmla="*/ 77 w 474"/>
                <a:gd name="T75" fmla="*/ 180 h 294"/>
                <a:gd name="T76" fmla="*/ 47 w 474"/>
                <a:gd name="T77" fmla="*/ 17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4" h="294">
                  <a:moveTo>
                    <a:pt x="47" y="173"/>
                  </a:moveTo>
                  <a:cubicBezTo>
                    <a:pt x="38" y="168"/>
                    <a:pt x="30" y="161"/>
                    <a:pt x="23" y="153"/>
                  </a:cubicBezTo>
                  <a:cubicBezTo>
                    <a:pt x="16" y="145"/>
                    <a:pt x="10" y="136"/>
                    <a:pt x="6" y="125"/>
                  </a:cubicBezTo>
                  <a:cubicBezTo>
                    <a:pt x="2" y="114"/>
                    <a:pt x="0" y="103"/>
                    <a:pt x="0" y="90"/>
                  </a:cubicBezTo>
                  <a:cubicBezTo>
                    <a:pt x="0" y="77"/>
                    <a:pt x="2" y="66"/>
                    <a:pt x="6" y="55"/>
                  </a:cubicBezTo>
                  <a:cubicBezTo>
                    <a:pt x="10" y="44"/>
                    <a:pt x="16" y="35"/>
                    <a:pt x="23" y="27"/>
                  </a:cubicBezTo>
                  <a:cubicBezTo>
                    <a:pt x="30" y="19"/>
                    <a:pt x="38" y="12"/>
                    <a:pt x="47" y="8"/>
                  </a:cubicBezTo>
                  <a:cubicBezTo>
                    <a:pt x="56" y="3"/>
                    <a:pt x="66" y="0"/>
                    <a:pt x="77" y="0"/>
                  </a:cubicBezTo>
                  <a:cubicBezTo>
                    <a:pt x="429" y="0"/>
                    <a:pt x="429" y="0"/>
                    <a:pt x="429" y="0"/>
                  </a:cubicBezTo>
                  <a:cubicBezTo>
                    <a:pt x="437" y="0"/>
                    <a:pt x="444" y="4"/>
                    <a:pt x="449" y="10"/>
                  </a:cubicBezTo>
                  <a:cubicBezTo>
                    <a:pt x="454" y="16"/>
                    <a:pt x="457" y="24"/>
                    <a:pt x="457" y="33"/>
                  </a:cubicBezTo>
                  <a:cubicBezTo>
                    <a:pt x="457" y="42"/>
                    <a:pt x="454" y="49"/>
                    <a:pt x="449" y="56"/>
                  </a:cubicBezTo>
                  <a:cubicBezTo>
                    <a:pt x="444" y="62"/>
                    <a:pt x="437" y="65"/>
                    <a:pt x="429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0" y="65"/>
                    <a:pt x="65" y="67"/>
                    <a:pt x="61" y="72"/>
                  </a:cubicBezTo>
                  <a:cubicBezTo>
                    <a:pt x="56" y="77"/>
                    <a:pt x="54" y="83"/>
                    <a:pt x="54" y="90"/>
                  </a:cubicBezTo>
                  <a:cubicBezTo>
                    <a:pt x="54" y="97"/>
                    <a:pt x="56" y="103"/>
                    <a:pt x="61" y="108"/>
                  </a:cubicBezTo>
                  <a:cubicBezTo>
                    <a:pt x="65" y="112"/>
                    <a:pt x="70" y="115"/>
                    <a:pt x="76" y="115"/>
                  </a:cubicBezTo>
                  <a:cubicBezTo>
                    <a:pt x="397" y="115"/>
                    <a:pt x="397" y="115"/>
                    <a:pt x="397" y="115"/>
                  </a:cubicBezTo>
                  <a:cubicBezTo>
                    <a:pt x="408" y="115"/>
                    <a:pt x="418" y="117"/>
                    <a:pt x="427" y="122"/>
                  </a:cubicBezTo>
                  <a:cubicBezTo>
                    <a:pt x="437" y="127"/>
                    <a:pt x="445" y="133"/>
                    <a:pt x="452" y="141"/>
                  </a:cubicBezTo>
                  <a:cubicBezTo>
                    <a:pt x="459" y="149"/>
                    <a:pt x="464" y="159"/>
                    <a:pt x="468" y="170"/>
                  </a:cubicBezTo>
                  <a:cubicBezTo>
                    <a:pt x="472" y="181"/>
                    <a:pt x="474" y="193"/>
                    <a:pt x="474" y="205"/>
                  </a:cubicBezTo>
                  <a:cubicBezTo>
                    <a:pt x="474" y="218"/>
                    <a:pt x="472" y="229"/>
                    <a:pt x="468" y="240"/>
                  </a:cubicBezTo>
                  <a:cubicBezTo>
                    <a:pt x="464" y="251"/>
                    <a:pt x="459" y="260"/>
                    <a:pt x="452" y="268"/>
                  </a:cubicBezTo>
                  <a:cubicBezTo>
                    <a:pt x="445" y="277"/>
                    <a:pt x="437" y="283"/>
                    <a:pt x="427" y="287"/>
                  </a:cubicBezTo>
                  <a:cubicBezTo>
                    <a:pt x="418" y="292"/>
                    <a:pt x="408" y="294"/>
                    <a:pt x="397" y="294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37" y="294"/>
                    <a:pt x="31" y="291"/>
                    <a:pt x="25" y="285"/>
                  </a:cubicBezTo>
                  <a:cubicBezTo>
                    <a:pt x="20" y="278"/>
                    <a:pt x="17" y="271"/>
                    <a:pt x="17" y="262"/>
                  </a:cubicBezTo>
                  <a:cubicBezTo>
                    <a:pt x="17" y="253"/>
                    <a:pt x="20" y="245"/>
                    <a:pt x="25" y="239"/>
                  </a:cubicBezTo>
                  <a:cubicBezTo>
                    <a:pt x="31" y="233"/>
                    <a:pt x="37" y="229"/>
                    <a:pt x="45" y="229"/>
                  </a:cubicBezTo>
                  <a:cubicBezTo>
                    <a:pt x="399" y="229"/>
                    <a:pt x="399" y="229"/>
                    <a:pt x="399" y="229"/>
                  </a:cubicBezTo>
                  <a:cubicBezTo>
                    <a:pt x="405" y="229"/>
                    <a:pt x="410" y="227"/>
                    <a:pt x="414" y="222"/>
                  </a:cubicBezTo>
                  <a:cubicBezTo>
                    <a:pt x="418" y="218"/>
                    <a:pt x="421" y="212"/>
                    <a:pt x="421" y="205"/>
                  </a:cubicBezTo>
                  <a:cubicBezTo>
                    <a:pt x="421" y="198"/>
                    <a:pt x="418" y="192"/>
                    <a:pt x="414" y="187"/>
                  </a:cubicBezTo>
                  <a:cubicBezTo>
                    <a:pt x="410" y="182"/>
                    <a:pt x="405" y="180"/>
                    <a:pt x="399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66" y="180"/>
                    <a:pt x="56" y="177"/>
                    <a:pt x="47" y="17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4" name="Freeform 77">
              <a:extLst>
                <a:ext uri="{FF2B5EF4-FFF2-40B4-BE49-F238E27FC236}">
                  <a16:creationId xmlns:a16="http://schemas.microsoft.com/office/drawing/2014/main" id="{BADA762B-041F-F2B5-67CE-663B674FAE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119" y="2182851"/>
              <a:ext cx="458273" cy="287073"/>
            </a:xfrm>
            <a:custGeom>
              <a:avLst/>
              <a:gdLst>
                <a:gd name="T0" fmla="*/ 0 w 467"/>
                <a:gd name="T1" fmla="*/ 33 h 294"/>
                <a:gd name="T2" fmla="*/ 8 w 467"/>
                <a:gd name="T3" fmla="*/ 10 h 294"/>
                <a:gd name="T4" fmla="*/ 28 w 467"/>
                <a:gd name="T5" fmla="*/ 0 h 294"/>
                <a:gd name="T6" fmla="*/ 439 w 467"/>
                <a:gd name="T7" fmla="*/ 0 h 294"/>
                <a:gd name="T8" fmla="*/ 459 w 467"/>
                <a:gd name="T9" fmla="*/ 10 h 294"/>
                <a:gd name="T10" fmla="*/ 467 w 467"/>
                <a:gd name="T11" fmla="*/ 33 h 294"/>
                <a:gd name="T12" fmla="*/ 459 w 467"/>
                <a:gd name="T13" fmla="*/ 56 h 294"/>
                <a:gd name="T14" fmla="*/ 439 w 467"/>
                <a:gd name="T15" fmla="*/ 65 h 294"/>
                <a:gd name="T16" fmla="*/ 28 w 467"/>
                <a:gd name="T17" fmla="*/ 65 h 294"/>
                <a:gd name="T18" fmla="*/ 8 w 467"/>
                <a:gd name="T19" fmla="*/ 56 h 294"/>
                <a:gd name="T20" fmla="*/ 0 w 467"/>
                <a:gd name="T21" fmla="*/ 33 h 294"/>
                <a:gd name="T22" fmla="*/ 71 w 467"/>
                <a:gd name="T23" fmla="*/ 294 h 294"/>
                <a:gd name="T24" fmla="*/ 45 w 467"/>
                <a:gd name="T25" fmla="*/ 288 h 294"/>
                <a:gd name="T26" fmla="*/ 23 w 467"/>
                <a:gd name="T27" fmla="*/ 270 h 294"/>
                <a:gd name="T28" fmla="*/ 7 w 467"/>
                <a:gd name="T29" fmla="*/ 242 h 294"/>
                <a:gd name="T30" fmla="*/ 0 w 467"/>
                <a:gd name="T31" fmla="*/ 206 h 294"/>
                <a:gd name="T32" fmla="*/ 0 w 467"/>
                <a:gd name="T33" fmla="*/ 145 h 294"/>
                <a:gd name="T34" fmla="*/ 9 w 467"/>
                <a:gd name="T35" fmla="*/ 121 h 294"/>
                <a:gd name="T36" fmla="*/ 37 w 467"/>
                <a:gd name="T37" fmla="*/ 115 h 294"/>
                <a:gd name="T38" fmla="*/ 427 w 467"/>
                <a:gd name="T39" fmla="*/ 115 h 294"/>
                <a:gd name="T40" fmla="*/ 446 w 467"/>
                <a:gd name="T41" fmla="*/ 124 h 294"/>
                <a:gd name="T42" fmla="*/ 454 w 467"/>
                <a:gd name="T43" fmla="*/ 147 h 294"/>
                <a:gd name="T44" fmla="*/ 446 w 467"/>
                <a:gd name="T45" fmla="*/ 170 h 294"/>
                <a:gd name="T46" fmla="*/ 427 w 467"/>
                <a:gd name="T47" fmla="*/ 180 h 294"/>
                <a:gd name="T48" fmla="*/ 56 w 467"/>
                <a:gd name="T49" fmla="*/ 180 h 294"/>
                <a:gd name="T50" fmla="*/ 56 w 467"/>
                <a:gd name="T51" fmla="*/ 213 h 294"/>
                <a:gd name="T52" fmla="*/ 61 w 467"/>
                <a:gd name="T53" fmla="*/ 224 h 294"/>
                <a:gd name="T54" fmla="*/ 74 w 467"/>
                <a:gd name="T55" fmla="*/ 229 h 294"/>
                <a:gd name="T56" fmla="*/ 439 w 467"/>
                <a:gd name="T57" fmla="*/ 229 h 294"/>
                <a:gd name="T58" fmla="*/ 459 w 467"/>
                <a:gd name="T59" fmla="*/ 239 h 294"/>
                <a:gd name="T60" fmla="*/ 467 w 467"/>
                <a:gd name="T61" fmla="*/ 262 h 294"/>
                <a:gd name="T62" fmla="*/ 459 w 467"/>
                <a:gd name="T63" fmla="*/ 285 h 294"/>
                <a:gd name="T64" fmla="*/ 439 w 467"/>
                <a:gd name="T65" fmla="*/ 294 h 294"/>
                <a:gd name="T66" fmla="*/ 71 w 467"/>
                <a:gd name="T6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294">
                  <a:moveTo>
                    <a:pt x="0" y="33"/>
                  </a:move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7" y="0"/>
                    <a:pt x="454" y="4"/>
                    <a:pt x="459" y="10"/>
                  </a:cubicBezTo>
                  <a:cubicBezTo>
                    <a:pt x="464" y="16"/>
                    <a:pt x="467" y="24"/>
                    <a:pt x="467" y="33"/>
                  </a:cubicBezTo>
                  <a:cubicBezTo>
                    <a:pt x="467" y="42"/>
                    <a:pt x="464" y="49"/>
                    <a:pt x="459" y="56"/>
                  </a:cubicBezTo>
                  <a:cubicBezTo>
                    <a:pt x="454" y="62"/>
                    <a:pt x="447" y="65"/>
                    <a:pt x="439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0" y="65"/>
                    <a:pt x="14" y="62"/>
                    <a:pt x="8" y="56"/>
                  </a:cubicBezTo>
                  <a:cubicBezTo>
                    <a:pt x="3" y="49"/>
                    <a:pt x="0" y="42"/>
                    <a:pt x="0" y="33"/>
                  </a:cubicBezTo>
                  <a:close/>
                  <a:moveTo>
                    <a:pt x="71" y="294"/>
                  </a:moveTo>
                  <a:cubicBezTo>
                    <a:pt x="62" y="294"/>
                    <a:pt x="54" y="292"/>
                    <a:pt x="45" y="288"/>
                  </a:cubicBezTo>
                  <a:cubicBezTo>
                    <a:pt x="37" y="283"/>
                    <a:pt x="29" y="277"/>
                    <a:pt x="23" y="270"/>
                  </a:cubicBezTo>
                  <a:cubicBezTo>
                    <a:pt x="16" y="262"/>
                    <a:pt x="11" y="253"/>
                    <a:pt x="7" y="242"/>
                  </a:cubicBezTo>
                  <a:cubicBezTo>
                    <a:pt x="2" y="231"/>
                    <a:pt x="0" y="219"/>
                    <a:pt x="0" y="20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3" y="125"/>
                    <a:pt x="9" y="121"/>
                  </a:cubicBezTo>
                  <a:cubicBezTo>
                    <a:pt x="15" y="117"/>
                    <a:pt x="25" y="115"/>
                    <a:pt x="37" y="115"/>
                  </a:cubicBezTo>
                  <a:cubicBezTo>
                    <a:pt x="427" y="115"/>
                    <a:pt x="427" y="115"/>
                    <a:pt x="427" y="115"/>
                  </a:cubicBezTo>
                  <a:cubicBezTo>
                    <a:pt x="434" y="115"/>
                    <a:pt x="441" y="118"/>
                    <a:pt x="446" y="124"/>
                  </a:cubicBezTo>
                  <a:cubicBezTo>
                    <a:pt x="452" y="131"/>
                    <a:pt x="454" y="138"/>
                    <a:pt x="454" y="147"/>
                  </a:cubicBezTo>
                  <a:cubicBezTo>
                    <a:pt x="454" y="156"/>
                    <a:pt x="452" y="164"/>
                    <a:pt x="446" y="170"/>
                  </a:cubicBezTo>
                  <a:cubicBezTo>
                    <a:pt x="441" y="176"/>
                    <a:pt x="434" y="180"/>
                    <a:pt x="427" y="180"/>
                  </a:cubicBezTo>
                  <a:cubicBezTo>
                    <a:pt x="56" y="180"/>
                    <a:pt x="56" y="180"/>
                    <a:pt x="56" y="18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7"/>
                    <a:pt x="58" y="221"/>
                    <a:pt x="61" y="224"/>
                  </a:cubicBezTo>
                  <a:cubicBezTo>
                    <a:pt x="64" y="228"/>
                    <a:pt x="68" y="229"/>
                    <a:pt x="74" y="229"/>
                  </a:cubicBezTo>
                  <a:cubicBezTo>
                    <a:pt x="439" y="229"/>
                    <a:pt x="439" y="229"/>
                    <a:pt x="439" y="229"/>
                  </a:cubicBezTo>
                  <a:cubicBezTo>
                    <a:pt x="447" y="229"/>
                    <a:pt x="454" y="233"/>
                    <a:pt x="459" y="239"/>
                  </a:cubicBezTo>
                  <a:cubicBezTo>
                    <a:pt x="464" y="245"/>
                    <a:pt x="467" y="253"/>
                    <a:pt x="467" y="262"/>
                  </a:cubicBezTo>
                  <a:cubicBezTo>
                    <a:pt x="467" y="271"/>
                    <a:pt x="464" y="278"/>
                    <a:pt x="459" y="285"/>
                  </a:cubicBezTo>
                  <a:cubicBezTo>
                    <a:pt x="454" y="291"/>
                    <a:pt x="447" y="294"/>
                    <a:pt x="439" y="294"/>
                  </a:cubicBezTo>
                  <a:lnTo>
                    <a:pt x="71" y="294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0E21E066-E502-52BE-9D9F-0B1EC09AA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2275" y="2182851"/>
              <a:ext cx="464063" cy="287073"/>
            </a:xfrm>
            <a:custGeom>
              <a:avLst/>
              <a:gdLst>
                <a:gd name="T0" fmla="*/ 0 w 473"/>
                <a:gd name="T1" fmla="*/ 147 h 294"/>
                <a:gd name="T2" fmla="*/ 7 w 473"/>
                <a:gd name="T3" fmla="*/ 96 h 294"/>
                <a:gd name="T4" fmla="*/ 28 w 473"/>
                <a:gd name="T5" fmla="*/ 49 h 294"/>
                <a:gd name="T6" fmla="*/ 62 w 473"/>
                <a:gd name="T7" fmla="*/ 14 h 294"/>
                <a:gd name="T8" fmla="*/ 107 w 473"/>
                <a:gd name="T9" fmla="*/ 0 h 294"/>
                <a:gd name="T10" fmla="*/ 445 w 473"/>
                <a:gd name="T11" fmla="*/ 0 h 294"/>
                <a:gd name="T12" fmla="*/ 465 w 473"/>
                <a:gd name="T13" fmla="*/ 10 h 294"/>
                <a:gd name="T14" fmla="*/ 473 w 473"/>
                <a:gd name="T15" fmla="*/ 33 h 294"/>
                <a:gd name="T16" fmla="*/ 465 w 473"/>
                <a:gd name="T17" fmla="*/ 56 h 294"/>
                <a:gd name="T18" fmla="*/ 445 w 473"/>
                <a:gd name="T19" fmla="*/ 65 h 294"/>
                <a:gd name="T20" fmla="*/ 119 w 473"/>
                <a:gd name="T21" fmla="*/ 65 h 294"/>
                <a:gd name="T22" fmla="*/ 86 w 473"/>
                <a:gd name="T23" fmla="*/ 74 h 294"/>
                <a:gd name="T24" fmla="*/ 66 w 473"/>
                <a:gd name="T25" fmla="*/ 94 h 294"/>
                <a:gd name="T26" fmla="*/ 56 w 473"/>
                <a:gd name="T27" fmla="*/ 121 h 294"/>
                <a:gd name="T28" fmla="*/ 54 w 473"/>
                <a:gd name="T29" fmla="*/ 147 h 294"/>
                <a:gd name="T30" fmla="*/ 56 w 473"/>
                <a:gd name="T31" fmla="*/ 174 h 294"/>
                <a:gd name="T32" fmla="*/ 66 w 473"/>
                <a:gd name="T33" fmla="*/ 200 h 294"/>
                <a:gd name="T34" fmla="*/ 86 w 473"/>
                <a:gd name="T35" fmla="*/ 221 h 294"/>
                <a:gd name="T36" fmla="*/ 119 w 473"/>
                <a:gd name="T37" fmla="*/ 229 h 294"/>
                <a:gd name="T38" fmla="*/ 445 w 473"/>
                <a:gd name="T39" fmla="*/ 229 h 294"/>
                <a:gd name="T40" fmla="*/ 465 w 473"/>
                <a:gd name="T41" fmla="*/ 239 h 294"/>
                <a:gd name="T42" fmla="*/ 473 w 473"/>
                <a:gd name="T43" fmla="*/ 262 h 294"/>
                <a:gd name="T44" fmla="*/ 465 w 473"/>
                <a:gd name="T45" fmla="*/ 285 h 294"/>
                <a:gd name="T46" fmla="*/ 445 w 473"/>
                <a:gd name="T47" fmla="*/ 294 h 294"/>
                <a:gd name="T48" fmla="*/ 101 w 473"/>
                <a:gd name="T49" fmla="*/ 294 h 294"/>
                <a:gd name="T50" fmla="*/ 58 w 473"/>
                <a:gd name="T51" fmla="*/ 281 h 294"/>
                <a:gd name="T52" fmla="*/ 27 w 473"/>
                <a:gd name="T53" fmla="*/ 246 h 294"/>
                <a:gd name="T54" fmla="*/ 7 w 473"/>
                <a:gd name="T55" fmla="*/ 198 h 294"/>
                <a:gd name="T56" fmla="*/ 0 w 473"/>
                <a:gd name="T57" fmla="*/ 14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3" h="294">
                  <a:moveTo>
                    <a:pt x="0" y="147"/>
                  </a:moveTo>
                  <a:cubicBezTo>
                    <a:pt x="0" y="130"/>
                    <a:pt x="2" y="113"/>
                    <a:pt x="7" y="96"/>
                  </a:cubicBezTo>
                  <a:cubicBezTo>
                    <a:pt x="12" y="78"/>
                    <a:pt x="19" y="63"/>
                    <a:pt x="28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53" y="0"/>
                    <a:pt x="459" y="4"/>
                    <a:pt x="465" y="10"/>
                  </a:cubicBezTo>
                  <a:cubicBezTo>
                    <a:pt x="470" y="16"/>
                    <a:pt x="473" y="24"/>
                    <a:pt x="473" y="33"/>
                  </a:cubicBezTo>
                  <a:cubicBezTo>
                    <a:pt x="473" y="42"/>
                    <a:pt x="470" y="49"/>
                    <a:pt x="465" y="56"/>
                  </a:cubicBezTo>
                  <a:cubicBezTo>
                    <a:pt x="459" y="62"/>
                    <a:pt x="453" y="65"/>
                    <a:pt x="445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5" y="65"/>
                    <a:pt x="94" y="68"/>
                    <a:pt x="86" y="74"/>
                  </a:cubicBezTo>
                  <a:cubicBezTo>
                    <a:pt x="78" y="79"/>
                    <a:pt x="71" y="86"/>
                    <a:pt x="66" y="94"/>
                  </a:cubicBezTo>
                  <a:cubicBezTo>
                    <a:pt x="61" y="102"/>
                    <a:pt x="58" y="111"/>
                    <a:pt x="56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6" y="174"/>
                  </a:cubicBezTo>
                  <a:cubicBezTo>
                    <a:pt x="58" y="184"/>
                    <a:pt x="61" y="192"/>
                    <a:pt x="66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4" y="227"/>
                    <a:pt x="105" y="229"/>
                    <a:pt x="119" y="229"/>
                  </a:cubicBezTo>
                  <a:cubicBezTo>
                    <a:pt x="445" y="229"/>
                    <a:pt x="445" y="229"/>
                    <a:pt x="445" y="229"/>
                  </a:cubicBezTo>
                  <a:cubicBezTo>
                    <a:pt x="453" y="229"/>
                    <a:pt x="459" y="233"/>
                    <a:pt x="465" y="239"/>
                  </a:cubicBezTo>
                  <a:cubicBezTo>
                    <a:pt x="470" y="245"/>
                    <a:pt x="473" y="253"/>
                    <a:pt x="473" y="262"/>
                  </a:cubicBezTo>
                  <a:cubicBezTo>
                    <a:pt x="473" y="271"/>
                    <a:pt x="470" y="278"/>
                    <a:pt x="465" y="285"/>
                  </a:cubicBezTo>
                  <a:cubicBezTo>
                    <a:pt x="459" y="291"/>
                    <a:pt x="453" y="294"/>
                    <a:pt x="445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4"/>
                    <a:pt x="71" y="290"/>
                    <a:pt x="58" y="281"/>
                  </a:cubicBezTo>
                  <a:cubicBezTo>
                    <a:pt x="46" y="272"/>
                    <a:pt x="36" y="260"/>
                    <a:pt x="27" y="246"/>
                  </a:cubicBezTo>
                  <a:cubicBezTo>
                    <a:pt x="18" y="232"/>
                    <a:pt x="11" y="216"/>
                    <a:pt x="7" y="198"/>
                  </a:cubicBezTo>
                  <a:cubicBezTo>
                    <a:pt x="2" y="181"/>
                    <a:pt x="0" y="164"/>
                    <a:pt x="0" y="147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749F789A-A9B6-01B1-5FC8-749DC9BF9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983" y="2182851"/>
              <a:ext cx="446279" cy="287073"/>
            </a:xfrm>
            <a:custGeom>
              <a:avLst/>
              <a:gdLst>
                <a:gd name="T0" fmla="*/ 447 w 455"/>
                <a:gd name="T1" fmla="*/ 10 h 294"/>
                <a:gd name="T2" fmla="*/ 455 w 455"/>
                <a:gd name="T3" fmla="*/ 33 h 294"/>
                <a:gd name="T4" fmla="*/ 447 w 455"/>
                <a:gd name="T5" fmla="*/ 56 h 294"/>
                <a:gd name="T6" fmla="*/ 427 w 455"/>
                <a:gd name="T7" fmla="*/ 65 h 294"/>
                <a:gd name="T8" fmla="*/ 256 w 455"/>
                <a:gd name="T9" fmla="*/ 65 h 294"/>
                <a:gd name="T10" fmla="*/ 256 w 455"/>
                <a:gd name="T11" fmla="*/ 262 h 294"/>
                <a:gd name="T12" fmla="*/ 247 w 455"/>
                <a:gd name="T13" fmla="*/ 285 h 294"/>
                <a:gd name="T14" fmla="*/ 228 w 455"/>
                <a:gd name="T15" fmla="*/ 294 h 294"/>
                <a:gd name="T16" fmla="*/ 208 w 455"/>
                <a:gd name="T17" fmla="*/ 285 h 294"/>
                <a:gd name="T18" fmla="*/ 200 w 455"/>
                <a:gd name="T19" fmla="*/ 262 h 294"/>
                <a:gd name="T20" fmla="*/ 200 w 455"/>
                <a:gd name="T21" fmla="*/ 65 h 294"/>
                <a:gd name="T22" fmla="*/ 26 w 455"/>
                <a:gd name="T23" fmla="*/ 65 h 294"/>
                <a:gd name="T24" fmla="*/ 8 w 455"/>
                <a:gd name="T25" fmla="*/ 55 h 294"/>
                <a:gd name="T26" fmla="*/ 0 w 455"/>
                <a:gd name="T27" fmla="*/ 33 h 294"/>
                <a:gd name="T28" fmla="*/ 8 w 455"/>
                <a:gd name="T29" fmla="*/ 10 h 294"/>
                <a:gd name="T30" fmla="*/ 28 w 455"/>
                <a:gd name="T31" fmla="*/ 0 h 294"/>
                <a:gd name="T32" fmla="*/ 427 w 455"/>
                <a:gd name="T33" fmla="*/ 0 h 294"/>
                <a:gd name="T34" fmla="*/ 447 w 455"/>
                <a:gd name="T35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5" h="294">
                  <a:moveTo>
                    <a:pt x="447" y="10"/>
                  </a:moveTo>
                  <a:cubicBezTo>
                    <a:pt x="452" y="16"/>
                    <a:pt x="455" y="24"/>
                    <a:pt x="455" y="33"/>
                  </a:cubicBezTo>
                  <a:cubicBezTo>
                    <a:pt x="455" y="42"/>
                    <a:pt x="452" y="49"/>
                    <a:pt x="447" y="56"/>
                  </a:cubicBezTo>
                  <a:cubicBezTo>
                    <a:pt x="442" y="62"/>
                    <a:pt x="435" y="65"/>
                    <a:pt x="427" y="65"/>
                  </a:cubicBezTo>
                  <a:cubicBezTo>
                    <a:pt x="256" y="65"/>
                    <a:pt x="256" y="65"/>
                    <a:pt x="256" y="65"/>
                  </a:cubicBezTo>
                  <a:cubicBezTo>
                    <a:pt x="256" y="262"/>
                    <a:pt x="256" y="262"/>
                    <a:pt x="256" y="262"/>
                  </a:cubicBezTo>
                  <a:cubicBezTo>
                    <a:pt x="256" y="271"/>
                    <a:pt x="253" y="278"/>
                    <a:pt x="247" y="285"/>
                  </a:cubicBezTo>
                  <a:cubicBezTo>
                    <a:pt x="242" y="291"/>
                    <a:pt x="235" y="294"/>
                    <a:pt x="228" y="294"/>
                  </a:cubicBezTo>
                  <a:cubicBezTo>
                    <a:pt x="220" y="294"/>
                    <a:pt x="213" y="291"/>
                    <a:pt x="208" y="285"/>
                  </a:cubicBezTo>
                  <a:cubicBezTo>
                    <a:pt x="203" y="278"/>
                    <a:pt x="200" y="271"/>
                    <a:pt x="200" y="262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9" y="64"/>
                    <a:pt x="13" y="61"/>
                    <a:pt x="8" y="55"/>
                  </a:cubicBezTo>
                  <a:cubicBezTo>
                    <a:pt x="3" y="49"/>
                    <a:pt x="0" y="41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5" y="0"/>
                    <a:pt x="442" y="4"/>
                    <a:pt x="447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6C9D97D2-A0AE-70FF-A321-F5322B140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732" y="2182851"/>
              <a:ext cx="55009" cy="287073"/>
            </a:xfrm>
            <a:custGeom>
              <a:avLst/>
              <a:gdLst>
                <a:gd name="T0" fmla="*/ 47 w 56"/>
                <a:gd name="T1" fmla="*/ 285 h 294"/>
                <a:gd name="T2" fmla="*/ 28 w 56"/>
                <a:gd name="T3" fmla="*/ 294 h 294"/>
                <a:gd name="T4" fmla="*/ 8 w 56"/>
                <a:gd name="T5" fmla="*/ 285 h 294"/>
                <a:gd name="T6" fmla="*/ 0 w 56"/>
                <a:gd name="T7" fmla="*/ 262 h 294"/>
                <a:gd name="T8" fmla="*/ 0 w 56"/>
                <a:gd name="T9" fmla="*/ 33 h 294"/>
                <a:gd name="T10" fmla="*/ 8 w 56"/>
                <a:gd name="T11" fmla="*/ 10 h 294"/>
                <a:gd name="T12" fmla="*/ 28 w 56"/>
                <a:gd name="T13" fmla="*/ 0 h 294"/>
                <a:gd name="T14" fmla="*/ 47 w 56"/>
                <a:gd name="T15" fmla="*/ 10 h 294"/>
                <a:gd name="T16" fmla="*/ 56 w 56"/>
                <a:gd name="T17" fmla="*/ 33 h 294"/>
                <a:gd name="T18" fmla="*/ 56 w 56"/>
                <a:gd name="T19" fmla="*/ 262 h 294"/>
                <a:gd name="T20" fmla="*/ 47 w 56"/>
                <a:gd name="T21" fmla="*/ 28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294">
                  <a:moveTo>
                    <a:pt x="47" y="285"/>
                  </a:moveTo>
                  <a:cubicBezTo>
                    <a:pt x="42" y="291"/>
                    <a:pt x="35" y="294"/>
                    <a:pt x="28" y="294"/>
                  </a:cubicBezTo>
                  <a:cubicBezTo>
                    <a:pt x="20" y="294"/>
                    <a:pt x="13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3" y="4"/>
                    <a:pt x="20" y="0"/>
                    <a:pt x="28" y="0"/>
                  </a:cubicBezTo>
                  <a:cubicBezTo>
                    <a:pt x="35" y="0"/>
                    <a:pt x="42" y="4"/>
                    <a:pt x="47" y="10"/>
                  </a:cubicBezTo>
                  <a:cubicBezTo>
                    <a:pt x="53" y="16"/>
                    <a:pt x="56" y="24"/>
                    <a:pt x="56" y="33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7" y="28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7837FE79-98BA-DF69-F5C7-7BB11BDF4D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5385" y="2182851"/>
              <a:ext cx="463237" cy="287073"/>
            </a:xfrm>
            <a:custGeom>
              <a:avLst/>
              <a:gdLst>
                <a:gd name="T0" fmla="*/ 472 w 472"/>
                <a:gd name="T1" fmla="*/ 147 h 294"/>
                <a:gd name="T2" fmla="*/ 465 w 472"/>
                <a:gd name="T3" fmla="*/ 199 h 294"/>
                <a:gd name="T4" fmla="*/ 444 w 472"/>
                <a:gd name="T5" fmla="*/ 246 h 294"/>
                <a:gd name="T6" fmla="*/ 410 w 472"/>
                <a:gd name="T7" fmla="*/ 281 h 294"/>
                <a:gd name="T8" fmla="*/ 366 w 472"/>
                <a:gd name="T9" fmla="*/ 294 h 294"/>
                <a:gd name="T10" fmla="*/ 101 w 472"/>
                <a:gd name="T11" fmla="*/ 294 h 294"/>
                <a:gd name="T12" fmla="*/ 59 w 472"/>
                <a:gd name="T13" fmla="*/ 279 h 294"/>
                <a:gd name="T14" fmla="*/ 27 w 472"/>
                <a:gd name="T15" fmla="*/ 244 h 294"/>
                <a:gd name="T16" fmla="*/ 7 w 472"/>
                <a:gd name="T17" fmla="*/ 198 h 294"/>
                <a:gd name="T18" fmla="*/ 0 w 472"/>
                <a:gd name="T19" fmla="*/ 147 h 294"/>
                <a:gd name="T20" fmla="*/ 7 w 472"/>
                <a:gd name="T21" fmla="*/ 96 h 294"/>
                <a:gd name="T22" fmla="*/ 29 w 472"/>
                <a:gd name="T23" fmla="*/ 49 h 294"/>
                <a:gd name="T24" fmla="*/ 62 w 472"/>
                <a:gd name="T25" fmla="*/ 14 h 294"/>
                <a:gd name="T26" fmla="*/ 107 w 472"/>
                <a:gd name="T27" fmla="*/ 0 h 294"/>
                <a:gd name="T28" fmla="*/ 372 w 472"/>
                <a:gd name="T29" fmla="*/ 0 h 294"/>
                <a:gd name="T30" fmla="*/ 414 w 472"/>
                <a:gd name="T31" fmla="*/ 16 h 294"/>
                <a:gd name="T32" fmla="*/ 445 w 472"/>
                <a:gd name="T33" fmla="*/ 50 h 294"/>
                <a:gd name="T34" fmla="*/ 466 w 472"/>
                <a:gd name="T35" fmla="*/ 97 h 294"/>
                <a:gd name="T36" fmla="*/ 472 w 472"/>
                <a:gd name="T37" fmla="*/ 147 h 294"/>
                <a:gd name="T38" fmla="*/ 386 w 472"/>
                <a:gd name="T39" fmla="*/ 221 h 294"/>
                <a:gd name="T40" fmla="*/ 406 w 472"/>
                <a:gd name="T41" fmla="*/ 200 h 294"/>
                <a:gd name="T42" fmla="*/ 416 w 472"/>
                <a:gd name="T43" fmla="*/ 174 h 294"/>
                <a:gd name="T44" fmla="*/ 419 w 472"/>
                <a:gd name="T45" fmla="*/ 147 h 294"/>
                <a:gd name="T46" fmla="*/ 416 w 472"/>
                <a:gd name="T47" fmla="*/ 121 h 294"/>
                <a:gd name="T48" fmla="*/ 406 w 472"/>
                <a:gd name="T49" fmla="*/ 94 h 294"/>
                <a:gd name="T50" fmla="*/ 386 w 472"/>
                <a:gd name="T51" fmla="*/ 74 h 294"/>
                <a:gd name="T52" fmla="*/ 354 w 472"/>
                <a:gd name="T53" fmla="*/ 65 h 294"/>
                <a:gd name="T54" fmla="*/ 119 w 472"/>
                <a:gd name="T55" fmla="*/ 65 h 294"/>
                <a:gd name="T56" fmla="*/ 86 w 472"/>
                <a:gd name="T57" fmla="*/ 74 h 294"/>
                <a:gd name="T58" fmla="*/ 67 w 472"/>
                <a:gd name="T59" fmla="*/ 94 h 294"/>
                <a:gd name="T60" fmla="*/ 57 w 472"/>
                <a:gd name="T61" fmla="*/ 121 h 294"/>
                <a:gd name="T62" fmla="*/ 54 w 472"/>
                <a:gd name="T63" fmla="*/ 147 h 294"/>
                <a:gd name="T64" fmla="*/ 57 w 472"/>
                <a:gd name="T65" fmla="*/ 174 h 294"/>
                <a:gd name="T66" fmla="*/ 67 w 472"/>
                <a:gd name="T67" fmla="*/ 200 h 294"/>
                <a:gd name="T68" fmla="*/ 86 w 472"/>
                <a:gd name="T69" fmla="*/ 221 h 294"/>
                <a:gd name="T70" fmla="*/ 119 w 472"/>
                <a:gd name="T71" fmla="*/ 229 h 294"/>
                <a:gd name="T72" fmla="*/ 354 w 472"/>
                <a:gd name="T73" fmla="*/ 229 h 294"/>
                <a:gd name="T74" fmla="*/ 386 w 472"/>
                <a:gd name="T75" fmla="*/ 22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2" h="294">
                  <a:moveTo>
                    <a:pt x="472" y="147"/>
                  </a:moveTo>
                  <a:cubicBezTo>
                    <a:pt x="472" y="164"/>
                    <a:pt x="470" y="182"/>
                    <a:pt x="465" y="199"/>
                  </a:cubicBezTo>
                  <a:cubicBezTo>
                    <a:pt x="460" y="216"/>
                    <a:pt x="453" y="232"/>
                    <a:pt x="444" y="246"/>
                  </a:cubicBezTo>
                  <a:cubicBezTo>
                    <a:pt x="435" y="260"/>
                    <a:pt x="424" y="272"/>
                    <a:pt x="410" y="281"/>
                  </a:cubicBezTo>
                  <a:cubicBezTo>
                    <a:pt x="397" y="290"/>
                    <a:pt x="382" y="294"/>
                    <a:pt x="366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3"/>
                    <a:pt x="71" y="288"/>
                    <a:pt x="59" y="279"/>
                  </a:cubicBezTo>
                  <a:cubicBezTo>
                    <a:pt x="46" y="270"/>
                    <a:pt x="36" y="258"/>
                    <a:pt x="27" y="244"/>
                  </a:cubicBezTo>
                  <a:cubicBezTo>
                    <a:pt x="19" y="230"/>
                    <a:pt x="12" y="215"/>
                    <a:pt x="7" y="198"/>
                  </a:cubicBezTo>
                  <a:cubicBezTo>
                    <a:pt x="3" y="181"/>
                    <a:pt x="0" y="164"/>
                    <a:pt x="0" y="147"/>
                  </a:cubicBezTo>
                  <a:cubicBezTo>
                    <a:pt x="0" y="130"/>
                    <a:pt x="3" y="113"/>
                    <a:pt x="7" y="96"/>
                  </a:cubicBezTo>
                  <a:cubicBezTo>
                    <a:pt x="12" y="78"/>
                    <a:pt x="19" y="63"/>
                    <a:pt x="29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7" y="1"/>
                    <a:pt x="401" y="6"/>
                    <a:pt x="414" y="16"/>
                  </a:cubicBezTo>
                  <a:cubicBezTo>
                    <a:pt x="426" y="25"/>
                    <a:pt x="437" y="36"/>
                    <a:pt x="445" y="50"/>
                  </a:cubicBezTo>
                  <a:cubicBezTo>
                    <a:pt x="454" y="64"/>
                    <a:pt x="461" y="80"/>
                    <a:pt x="466" y="97"/>
                  </a:cubicBezTo>
                  <a:cubicBezTo>
                    <a:pt x="470" y="114"/>
                    <a:pt x="472" y="131"/>
                    <a:pt x="472" y="147"/>
                  </a:cubicBezTo>
                  <a:close/>
                  <a:moveTo>
                    <a:pt x="386" y="221"/>
                  </a:moveTo>
                  <a:cubicBezTo>
                    <a:pt x="395" y="215"/>
                    <a:pt x="401" y="209"/>
                    <a:pt x="406" y="200"/>
                  </a:cubicBezTo>
                  <a:cubicBezTo>
                    <a:pt x="411" y="192"/>
                    <a:pt x="414" y="184"/>
                    <a:pt x="416" y="174"/>
                  </a:cubicBezTo>
                  <a:cubicBezTo>
                    <a:pt x="418" y="164"/>
                    <a:pt x="419" y="155"/>
                    <a:pt x="419" y="147"/>
                  </a:cubicBezTo>
                  <a:cubicBezTo>
                    <a:pt x="419" y="139"/>
                    <a:pt x="418" y="130"/>
                    <a:pt x="416" y="121"/>
                  </a:cubicBezTo>
                  <a:cubicBezTo>
                    <a:pt x="414" y="111"/>
                    <a:pt x="411" y="102"/>
                    <a:pt x="406" y="94"/>
                  </a:cubicBezTo>
                  <a:cubicBezTo>
                    <a:pt x="401" y="86"/>
                    <a:pt x="395" y="79"/>
                    <a:pt x="386" y="74"/>
                  </a:cubicBezTo>
                  <a:cubicBezTo>
                    <a:pt x="378" y="68"/>
                    <a:pt x="367" y="65"/>
                    <a:pt x="354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6" y="65"/>
                    <a:pt x="95" y="68"/>
                    <a:pt x="86" y="74"/>
                  </a:cubicBezTo>
                  <a:cubicBezTo>
                    <a:pt x="78" y="79"/>
                    <a:pt x="71" y="86"/>
                    <a:pt x="67" y="94"/>
                  </a:cubicBezTo>
                  <a:cubicBezTo>
                    <a:pt x="62" y="102"/>
                    <a:pt x="59" y="111"/>
                    <a:pt x="57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7" y="174"/>
                  </a:cubicBezTo>
                  <a:cubicBezTo>
                    <a:pt x="59" y="184"/>
                    <a:pt x="62" y="192"/>
                    <a:pt x="67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5" y="227"/>
                    <a:pt x="106" y="229"/>
                    <a:pt x="119" y="229"/>
                  </a:cubicBezTo>
                  <a:cubicBezTo>
                    <a:pt x="354" y="229"/>
                    <a:pt x="354" y="229"/>
                    <a:pt x="354" y="229"/>
                  </a:cubicBezTo>
                  <a:cubicBezTo>
                    <a:pt x="367" y="229"/>
                    <a:pt x="378" y="227"/>
                    <a:pt x="386" y="221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7CEA01BD-1F27-7EA4-10E1-CFAAC62DB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092" y="2182851"/>
              <a:ext cx="442556" cy="287073"/>
            </a:xfrm>
            <a:custGeom>
              <a:avLst/>
              <a:gdLst>
                <a:gd name="T0" fmla="*/ 403 w 451"/>
                <a:gd name="T1" fmla="*/ 10 h 294"/>
                <a:gd name="T2" fmla="*/ 423 w 451"/>
                <a:gd name="T3" fmla="*/ 0 h 294"/>
                <a:gd name="T4" fmla="*/ 443 w 451"/>
                <a:gd name="T5" fmla="*/ 10 h 294"/>
                <a:gd name="T6" fmla="*/ 451 w 451"/>
                <a:gd name="T7" fmla="*/ 33 h 294"/>
                <a:gd name="T8" fmla="*/ 451 w 451"/>
                <a:gd name="T9" fmla="*/ 229 h 294"/>
                <a:gd name="T10" fmla="*/ 435 w 451"/>
                <a:gd name="T11" fmla="*/ 275 h 294"/>
                <a:gd name="T12" fmla="*/ 395 w 451"/>
                <a:gd name="T13" fmla="*/ 294 h 294"/>
                <a:gd name="T14" fmla="*/ 379 w 451"/>
                <a:gd name="T15" fmla="*/ 291 h 294"/>
                <a:gd name="T16" fmla="*/ 365 w 451"/>
                <a:gd name="T17" fmla="*/ 284 h 294"/>
                <a:gd name="T18" fmla="*/ 99 w 451"/>
                <a:gd name="T19" fmla="*/ 95 h 294"/>
                <a:gd name="T20" fmla="*/ 81 w 451"/>
                <a:gd name="T21" fmla="*/ 84 h 294"/>
                <a:gd name="T22" fmla="*/ 69 w 451"/>
                <a:gd name="T23" fmla="*/ 79 h 294"/>
                <a:gd name="T24" fmla="*/ 58 w 451"/>
                <a:gd name="T25" fmla="*/ 92 h 294"/>
                <a:gd name="T26" fmla="*/ 56 w 451"/>
                <a:gd name="T27" fmla="*/ 129 h 294"/>
                <a:gd name="T28" fmla="*/ 56 w 451"/>
                <a:gd name="T29" fmla="*/ 262 h 294"/>
                <a:gd name="T30" fmla="*/ 48 w 451"/>
                <a:gd name="T31" fmla="*/ 285 h 294"/>
                <a:gd name="T32" fmla="*/ 28 w 451"/>
                <a:gd name="T33" fmla="*/ 294 h 294"/>
                <a:gd name="T34" fmla="*/ 8 w 451"/>
                <a:gd name="T35" fmla="*/ 285 h 294"/>
                <a:gd name="T36" fmla="*/ 0 w 451"/>
                <a:gd name="T37" fmla="*/ 262 h 294"/>
                <a:gd name="T38" fmla="*/ 0 w 451"/>
                <a:gd name="T39" fmla="*/ 66 h 294"/>
                <a:gd name="T40" fmla="*/ 16 w 451"/>
                <a:gd name="T41" fmla="*/ 19 h 294"/>
                <a:gd name="T42" fmla="*/ 56 w 451"/>
                <a:gd name="T43" fmla="*/ 0 h 294"/>
                <a:gd name="T44" fmla="*/ 72 w 451"/>
                <a:gd name="T45" fmla="*/ 3 h 294"/>
                <a:gd name="T46" fmla="*/ 86 w 451"/>
                <a:gd name="T47" fmla="*/ 11 h 294"/>
                <a:gd name="T48" fmla="*/ 352 w 451"/>
                <a:gd name="T49" fmla="*/ 199 h 294"/>
                <a:gd name="T50" fmla="*/ 370 w 451"/>
                <a:gd name="T51" fmla="*/ 211 h 294"/>
                <a:gd name="T52" fmla="*/ 382 w 451"/>
                <a:gd name="T53" fmla="*/ 215 h 294"/>
                <a:gd name="T54" fmla="*/ 393 w 451"/>
                <a:gd name="T55" fmla="*/ 202 h 294"/>
                <a:gd name="T56" fmla="*/ 395 w 451"/>
                <a:gd name="T57" fmla="*/ 165 h 294"/>
                <a:gd name="T58" fmla="*/ 395 w 451"/>
                <a:gd name="T59" fmla="*/ 33 h 294"/>
                <a:gd name="T60" fmla="*/ 403 w 451"/>
                <a:gd name="T61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1" h="294">
                  <a:moveTo>
                    <a:pt x="403" y="10"/>
                  </a:moveTo>
                  <a:cubicBezTo>
                    <a:pt x="409" y="4"/>
                    <a:pt x="415" y="0"/>
                    <a:pt x="423" y="0"/>
                  </a:cubicBezTo>
                  <a:cubicBezTo>
                    <a:pt x="431" y="0"/>
                    <a:pt x="437" y="4"/>
                    <a:pt x="443" y="10"/>
                  </a:cubicBezTo>
                  <a:cubicBezTo>
                    <a:pt x="448" y="16"/>
                    <a:pt x="451" y="24"/>
                    <a:pt x="451" y="33"/>
                  </a:cubicBezTo>
                  <a:cubicBezTo>
                    <a:pt x="451" y="229"/>
                    <a:pt x="451" y="229"/>
                    <a:pt x="451" y="229"/>
                  </a:cubicBezTo>
                  <a:cubicBezTo>
                    <a:pt x="451" y="247"/>
                    <a:pt x="446" y="263"/>
                    <a:pt x="435" y="275"/>
                  </a:cubicBezTo>
                  <a:cubicBezTo>
                    <a:pt x="424" y="288"/>
                    <a:pt x="411" y="294"/>
                    <a:pt x="395" y="294"/>
                  </a:cubicBezTo>
                  <a:cubicBezTo>
                    <a:pt x="390" y="294"/>
                    <a:pt x="384" y="293"/>
                    <a:pt x="379" y="291"/>
                  </a:cubicBezTo>
                  <a:cubicBezTo>
                    <a:pt x="374" y="290"/>
                    <a:pt x="369" y="287"/>
                    <a:pt x="365" y="284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2" y="90"/>
                    <a:pt x="86" y="87"/>
                    <a:pt x="81" y="84"/>
                  </a:cubicBezTo>
                  <a:cubicBezTo>
                    <a:pt x="76" y="81"/>
                    <a:pt x="72" y="79"/>
                    <a:pt x="69" y="79"/>
                  </a:cubicBezTo>
                  <a:cubicBezTo>
                    <a:pt x="63" y="79"/>
                    <a:pt x="60" y="84"/>
                    <a:pt x="58" y="92"/>
                  </a:cubicBezTo>
                  <a:cubicBezTo>
                    <a:pt x="57" y="101"/>
                    <a:pt x="56" y="113"/>
                    <a:pt x="56" y="129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8" y="285"/>
                  </a:cubicBezTo>
                  <a:cubicBezTo>
                    <a:pt x="42" y="291"/>
                    <a:pt x="36" y="294"/>
                    <a:pt x="28" y="294"/>
                  </a:cubicBezTo>
                  <a:cubicBezTo>
                    <a:pt x="20" y="294"/>
                    <a:pt x="14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7"/>
                    <a:pt x="5" y="32"/>
                    <a:pt x="16" y="19"/>
                  </a:cubicBezTo>
                  <a:cubicBezTo>
                    <a:pt x="27" y="7"/>
                    <a:pt x="40" y="0"/>
                    <a:pt x="56" y="0"/>
                  </a:cubicBezTo>
                  <a:cubicBezTo>
                    <a:pt x="61" y="0"/>
                    <a:pt x="67" y="1"/>
                    <a:pt x="72" y="3"/>
                  </a:cubicBezTo>
                  <a:cubicBezTo>
                    <a:pt x="77" y="5"/>
                    <a:pt x="82" y="7"/>
                    <a:pt x="86" y="11"/>
                  </a:cubicBezTo>
                  <a:cubicBezTo>
                    <a:pt x="352" y="199"/>
                    <a:pt x="352" y="199"/>
                    <a:pt x="352" y="199"/>
                  </a:cubicBezTo>
                  <a:cubicBezTo>
                    <a:pt x="359" y="204"/>
                    <a:pt x="365" y="208"/>
                    <a:pt x="370" y="211"/>
                  </a:cubicBezTo>
                  <a:cubicBezTo>
                    <a:pt x="375" y="214"/>
                    <a:pt x="379" y="215"/>
                    <a:pt x="382" y="215"/>
                  </a:cubicBezTo>
                  <a:cubicBezTo>
                    <a:pt x="388" y="215"/>
                    <a:pt x="391" y="211"/>
                    <a:pt x="393" y="202"/>
                  </a:cubicBezTo>
                  <a:cubicBezTo>
                    <a:pt x="394" y="194"/>
                    <a:pt x="395" y="182"/>
                    <a:pt x="395" y="165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95" y="24"/>
                    <a:pt x="398" y="16"/>
                    <a:pt x="403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</p:grpSp>
      <p:sp>
        <p:nvSpPr>
          <p:cNvPr id="17" name="Google Shape;2173;p19">
            <a:extLst>
              <a:ext uri="{FF2B5EF4-FFF2-40B4-BE49-F238E27FC236}">
                <a16:creationId xmlns:a16="http://schemas.microsoft.com/office/drawing/2014/main" id="{EAB4229D-02C6-2A4B-B297-9ADDE48CFB90}"/>
              </a:ext>
            </a:extLst>
          </p:cNvPr>
          <p:cNvSpPr/>
          <p:nvPr/>
        </p:nvSpPr>
        <p:spPr>
          <a:xfrm>
            <a:off x="7900070" y="2217036"/>
            <a:ext cx="430851" cy="277200"/>
          </a:xfrm>
          <a:custGeom>
            <a:avLst/>
            <a:gdLst/>
            <a:ahLst/>
            <a:cxnLst/>
            <a:rect l="l" t="t" r="r" b="b"/>
            <a:pathLst>
              <a:path w="450" h="291" extrusionOk="0">
                <a:moveTo>
                  <a:pt x="62" y="133"/>
                </a:moveTo>
                <a:cubicBezTo>
                  <a:pt x="66" y="138"/>
                  <a:pt x="71" y="140"/>
                  <a:pt x="77" y="140"/>
                </a:cubicBezTo>
                <a:cubicBezTo>
                  <a:pt x="395" y="140"/>
                  <a:pt x="395" y="140"/>
                  <a:pt x="395" y="140"/>
                </a:cubicBezTo>
                <a:cubicBezTo>
                  <a:pt x="395" y="32"/>
                  <a:pt x="395" y="32"/>
                  <a:pt x="395" y="32"/>
                </a:cubicBezTo>
                <a:cubicBezTo>
                  <a:pt x="395" y="23"/>
                  <a:pt x="398" y="15"/>
                  <a:pt x="403" y="9"/>
                </a:cubicBezTo>
                <a:cubicBezTo>
                  <a:pt x="409" y="3"/>
                  <a:pt x="415" y="0"/>
                  <a:pt x="423" y="0"/>
                </a:cubicBezTo>
                <a:cubicBezTo>
                  <a:pt x="430" y="0"/>
                  <a:pt x="437" y="3"/>
                  <a:pt x="442" y="9"/>
                </a:cubicBezTo>
                <a:cubicBezTo>
                  <a:pt x="448" y="15"/>
                  <a:pt x="450" y="23"/>
                  <a:pt x="450" y="32"/>
                </a:cubicBezTo>
                <a:cubicBezTo>
                  <a:pt x="450" y="259"/>
                  <a:pt x="450" y="259"/>
                  <a:pt x="450" y="259"/>
                </a:cubicBezTo>
                <a:cubicBezTo>
                  <a:pt x="450" y="267"/>
                  <a:pt x="448" y="275"/>
                  <a:pt x="442" y="281"/>
                </a:cubicBezTo>
                <a:cubicBezTo>
                  <a:pt x="437" y="287"/>
                  <a:pt x="430" y="291"/>
                  <a:pt x="423" y="291"/>
                </a:cubicBezTo>
                <a:cubicBezTo>
                  <a:pt x="415" y="291"/>
                  <a:pt x="409" y="287"/>
                  <a:pt x="404" y="281"/>
                </a:cubicBezTo>
                <a:cubicBezTo>
                  <a:pt x="398" y="275"/>
                  <a:pt x="395" y="267"/>
                  <a:pt x="395" y="259"/>
                </a:cubicBezTo>
                <a:cubicBezTo>
                  <a:pt x="395" y="204"/>
                  <a:pt x="395" y="204"/>
                  <a:pt x="395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69" y="204"/>
                  <a:pt x="58" y="202"/>
                  <a:pt x="49" y="197"/>
                </a:cubicBezTo>
                <a:cubicBezTo>
                  <a:pt x="39" y="192"/>
                  <a:pt x="31" y="186"/>
                  <a:pt x="24" y="178"/>
                </a:cubicBezTo>
                <a:cubicBezTo>
                  <a:pt x="16" y="170"/>
                  <a:pt x="11" y="161"/>
                  <a:pt x="6" y="150"/>
                </a:cubicBezTo>
                <a:cubicBezTo>
                  <a:pt x="2" y="139"/>
                  <a:pt x="0" y="128"/>
                  <a:pt x="0" y="115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3"/>
                  <a:pt x="3" y="15"/>
                  <a:pt x="8" y="9"/>
                </a:cubicBezTo>
                <a:cubicBezTo>
                  <a:pt x="13" y="3"/>
                  <a:pt x="20" y="0"/>
                  <a:pt x="28" y="0"/>
                </a:cubicBezTo>
                <a:cubicBezTo>
                  <a:pt x="35" y="0"/>
                  <a:pt x="42" y="3"/>
                  <a:pt x="47" y="9"/>
                </a:cubicBezTo>
                <a:cubicBezTo>
                  <a:pt x="52" y="15"/>
                  <a:pt x="55" y="23"/>
                  <a:pt x="55" y="32"/>
                </a:cubicBezTo>
                <a:cubicBezTo>
                  <a:pt x="55" y="115"/>
                  <a:pt x="55" y="115"/>
                  <a:pt x="55" y="115"/>
                </a:cubicBezTo>
                <a:cubicBezTo>
                  <a:pt x="55" y="122"/>
                  <a:pt x="57" y="128"/>
                  <a:pt x="62" y="133"/>
                </a:cubicBezTo>
                <a:close/>
              </a:path>
            </a:pathLst>
          </a:custGeom>
          <a:gradFill>
            <a:gsLst>
              <a:gs pos="0">
                <a:srgbClr val="D8A891"/>
              </a:gs>
              <a:gs pos="33000">
                <a:srgbClr val="905D46"/>
              </a:gs>
              <a:gs pos="68000">
                <a:srgbClr val="F9C1A6"/>
              </a:gs>
              <a:gs pos="100000">
                <a:srgbClr val="B97F57"/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4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0884C238-FA23-C44F-AC5C-010588DA3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46685" y="1339169"/>
            <a:ext cx="4822631" cy="2949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2C610-ED17-9562-C88C-C2281D14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 a Digital Brand Template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B2A4D-2456-23C9-3BE2-DA7F1AD6C95B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220027-9661-BC3C-8BBA-78E5396FAEAD}"/>
              </a:ext>
            </a:extLst>
          </p:cNvPr>
          <p:cNvSpPr txBox="1">
            <a:spLocks/>
          </p:cNvSpPr>
          <p:nvPr/>
        </p:nvSpPr>
        <p:spPr>
          <a:xfrm>
            <a:off x="738321" y="904795"/>
            <a:ext cx="3833679" cy="41653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398"/>
              </a:buClr>
              <a:buFont typeface="Arial"/>
              <a:defRPr sz="1600" b="0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ZA" sz="1200" dirty="0">
                <a:ea typeface="Calibri" panose="020F0502020204030204" pitchFamily="34" charset="0"/>
              </a:rPr>
              <a:t>The ’</a:t>
            </a:r>
            <a:r>
              <a:rPr lang="en-ZA" sz="1200" b="1" dirty="0">
                <a:ea typeface="Calibri" panose="020F0502020204030204" pitchFamily="34" charset="0"/>
              </a:rPr>
              <a:t>My tasks’</a:t>
            </a:r>
            <a:r>
              <a:rPr lang="en-ZA" sz="1200" dirty="0">
                <a:ea typeface="Calibri" panose="020F0502020204030204" pitchFamily="34" charset="0"/>
              </a:rPr>
              <a:t> section of Digital Brand Templates stores documents that require changes before they can be approved </a:t>
            </a:r>
          </a:p>
          <a:p>
            <a:pPr marL="285750" indent="-285750"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ZA" sz="1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C6D7AC-F4AA-DF49-A936-FCDF58C36B8F}"/>
              </a:ext>
            </a:extLst>
          </p:cNvPr>
          <p:cNvSpPr/>
          <p:nvPr/>
        </p:nvSpPr>
        <p:spPr>
          <a:xfrm>
            <a:off x="224490" y="934845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1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2992F3-93A3-254B-B6F4-877AA028E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98"/>
          <a:stretch/>
        </p:blipFill>
        <p:spPr>
          <a:xfrm>
            <a:off x="4941160" y="1432904"/>
            <a:ext cx="3833680" cy="2438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10CB4E-9FDD-A449-BD2F-27F3C4263B53}"/>
              </a:ext>
            </a:extLst>
          </p:cNvPr>
          <p:cNvSpPr txBox="1"/>
          <p:nvPr/>
        </p:nvSpPr>
        <p:spPr>
          <a:xfrm>
            <a:off x="720844" y="1617431"/>
            <a:ext cx="3833679" cy="3164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  <a:buClr>
                <a:srgbClr val="E9B398"/>
              </a:buClr>
            </a:pPr>
            <a:r>
              <a:rPr lang="en-ZA" sz="1200" kern="1200" dirty="0">
                <a:solidFill>
                  <a:schemeClr val="bg1"/>
                </a:solidFill>
                <a:latin typeface="+mn-lt"/>
                <a:cs typeface="+mn-cs"/>
              </a:rPr>
              <a:t>When a document is pending approval, the approver will receive an email notification. </a:t>
            </a:r>
          </a:p>
          <a:p>
            <a:pPr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  <a:buClr>
                <a:srgbClr val="E9B398"/>
              </a:buClr>
              <a:buFont typeface="Arial"/>
              <a:buChar char="•"/>
            </a:pPr>
            <a:r>
              <a:rPr lang="en-ZA" sz="1200" kern="1200" dirty="0">
                <a:solidFill>
                  <a:schemeClr val="bg1"/>
                </a:solidFill>
                <a:latin typeface="+mn-lt"/>
                <a:cs typeface="+mn-cs"/>
              </a:rPr>
              <a:t>Click the ’Add your review’ button in the email and check whether the document can be approved or go to the ’Digital Brand Templates’ section of the portal</a:t>
            </a:r>
          </a:p>
          <a:p>
            <a:pPr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  <a:buClr>
                <a:srgbClr val="E9B398"/>
              </a:buClr>
              <a:buFont typeface="Arial"/>
              <a:buChar char="•"/>
            </a:pPr>
            <a:r>
              <a:rPr lang="en-ZA" sz="1200" kern="1200" dirty="0">
                <a:solidFill>
                  <a:schemeClr val="bg1"/>
                </a:solidFill>
                <a:latin typeface="+mn-lt"/>
                <a:cs typeface="+mn-cs"/>
              </a:rPr>
              <a:t>Click ’My tasks’ in the left sidebar, search the document to review and click its thumbnail</a:t>
            </a:r>
          </a:p>
          <a:p>
            <a:pPr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  <a:buClr>
                <a:srgbClr val="E9B398"/>
              </a:buClr>
              <a:buFont typeface="Arial"/>
              <a:buChar char="•"/>
            </a:pPr>
            <a:r>
              <a:rPr lang="en-ZA" sz="1200" kern="1200" dirty="0">
                <a:solidFill>
                  <a:schemeClr val="bg1"/>
                </a:solidFill>
                <a:latin typeface="+mn-lt"/>
                <a:cs typeface="+mn-cs"/>
              </a:rPr>
              <a:t>If changes are necessary, click the ’In review’ dropdown and set the status to ’Needs changes’. The user who created the document will receive an email notification that changes are necessary</a:t>
            </a:r>
          </a:p>
          <a:p>
            <a:pPr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  <a:buClr>
                <a:srgbClr val="E9B398"/>
              </a:buClr>
              <a:buFont typeface="Arial"/>
              <a:buChar char="•"/>
            </a:pPr>
            <a:r>
              <a:rPr lang="en-ZA" sz="1200" kern="1200" dirty="0">
                <a:solidFill>
                  <a:schemeClr val="bg1"/>
                </a:solidFill>
                <a:latin typeface="+mn-lt"/>
                <a:cs typeface="+mn-cs"/>
              </a:rPr>
              <a:t>To approve the document, click the ’In review’ dropdown and set the status to ’Approved’ </a:t>
            </a:r>
          </a:p>
          <a:p>
            <a:pPr>
              <a:lnSpc>
                <a:spcPct val="97000"/>
              </a:lnSpc>
              <a:spcBef>
                <a:spcPts val="300"/>
              </a:spcBef>
              <a:spcAft>
                <a:spcPts val="300"/>
              </a:spcAft>
              <a:buClr>
                <a:srgbClr val="E9B398"/>
              </a:buClr>
              <a:buFont typeface="Arial"/>
              <a:buChar char="•"/>
            </a:pPr>
            <a:r>
              <a:rPr lang="en-ZA" sz="1200" kern="1200" dirty="0">
                <a:solidFill>
                  <a:schemeClr val="bg1"/>
                </a:solidFill>
                <a:latin typeface="+mn-lt"/>
                <a:cs typeface="+mn-cs"/>
              </a:rPr>
              <a:t>Once a template has been approved, it can no longer be modified  by the creator.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0E76B0-B6CE-2447-A8CA-6E9C276C62B5}"/>
              </a:ext>
            </a:extLst>
          </p:cNvPr>
          <p:cNvSpPr/>
          <p:nvPr/>
        </p:nvSpPr>
        <p:spPr>
          <a:xfrm>
            <a:off x="224490" y="1632387"/>
            <a:ext cx="404324" cy="4043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6B6059-F0EF-BB4C-B514-9D7C2C6B14B6}"/>
              </a:ext>
            </a:extLst>
          </p:cNvPr>
          <p:cNvSpPr/>
          <p:nvPr/>
        </p:nvSpPr>
        <p:spPr>
          <a:xfrm>
            <a:off x="4923683" y="1832820"/>
            <a:ext cx="632467" cy="528907"/>
          </a:xfrm>
          <a:prstGeom prst="ellipse">
            <a:avLst/>
          </a:prstGeom>
          <a:noFill/>
          <a:ln>
            <a:solidFill>
              <a:srgbClr val="AB7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68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A40D-9A6E-F341-E809-E9D2F1F95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205" y="90606"/>
            <a:ext cx="4463079" cy="941400"/>
          </a:xfrm>
        </p:spPr>
        <p:txBody>
          <a:bodyPr/>
          <a:lstStyle/>
          <a:p>
            <a:r>
              <a:rPr lang="en-US" dirty="0"/>
              <a:t>Make changes before approval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D769F-E270-9970-5AD6-0B61C92590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16604" y="1465963"/>
            <a:ext cx="4241991" cy="3262312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spcAft>
                <a:spcPts val="300"/>
              </a:spcAft>
              <a:buNone/>
            </a:pPr>
            <a:r>
              <a:rPr lang="en-ZA" sz="1200" dirty="0">
                <a:ea typeface="Times New Roman" panose="02020603050405020304" pitchFamily="18" charset="0"/>
              </a:rPr>
              <a:t>When a document is not approved and needs changes, the creator will receive an email notification. </a:t>
            </a:r>
          </a:p>
          <a:p>
            <a:pPr marL="0" indent="0">
              <a:spcBef>
                <a:spcPts val="200"/>
              </a:spcBef>
              <a:spcAft>
                <a:spcPts val="300"/>
              </a:spcAft>
              <a:buNone/>
            </a:pPr>
            <a:r>
              <a:rPr lang="en-ZA" sz="1200" dirty="0">
                <a:ea typeface="Times New Roman" panose="02020603050405020304" pitchFamily="18" charset="0"/>
              </a:rPr>
              <a:t>The document will be available again under ’</a:t>
            </a:r>
            <a:r>
              <a:rPr lang="en-ZA" sz="1200" b="1" dirty="0">
                <a:ea typeface="Times New Roman" panose="02020603050405020304" pitchFamily="18" charset="0"/>
              </a:rPr>
              <a:t>My tasks’:</a:t>
            </a:r>
            <a:r>
              <a:rPr lang="en-ZA" sz="1200" dirty="0">
                <a:ea typeface="Times New Roman" panose="02020603050405020304" pitchFamily="18" charset="0"/>
              </a:rPr>
              <a:t> </a:t>
            </a:r>
          </a:p>
          <a:p>
            <a:pPr marL="268288" indent="-268288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ea typeface="Times New Roman" panose="02020603050405020304" pitchFamily="18" charset="0"/>
              </a:rPr>
              <a:t>Click the ’</a:t>
            </a:r>
            <a:r>
              <a:rPr lang="en-ZA" sz="1200" b="1" dirty="0">
                <a:ea typeface="Times New Roman" panose="02020603050405020304" pitchFamily="18" charset="0"/>
              </a:rPr>
              <a:t>View document’</a:t>
            </a:r>
            <a:r>
              <a:rPr lang="en-ZA" sz="1200" dirty="0">
                <a:ea typeface="Times New Roman" panose="02020603050405020304" pitchFamily="18" charset="0"/>
              </a:rPr>
              <a:t> button in the email received or go to the ’</a:t>
            </a:r>
            <a:r>
              <a:rPr lang="en-ZA" sz="1200" b="1" dirty="0">
                <a:ea typeface="Times New Roman" panose="02020603050405020304" pitchFamily="18" charset="0"/>
              </a:rPr>
              <a:t>Digital Brand Templates’</a:t>
            </a:r>
            <a:r>
              <a:rPr lang="en-ZA" sz="1200" dirty="0">
                <a:ea typeface="Times New Roman" panose="02020603050405020304" pitchFamily="18" charset="0"/>
              </a:rPr>
              <a:t> section of the portal </a:t>
            </a:r>
          </a:p>
          <a:p>
            <a:pPr marL="268288" indent="-268288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ea typeface="Times New Roman" panose="02020603050405020304" pitchFamily="18" charset="0"/>
              </a:rPr>
              <a:t>Click ’</a:t>
            </a:r>
            <a:r>
              <a:rPr lang="en-ZA" sz="1200" b="1" dirty="0">
                <a:ea typeface="Times New Roman" panose="02020603050405020304" pitchFamily="18" charset="0"/>
              </a:rPr>
              <a:t>My tasks’</a:t>
            </a:r>
            <a:r>
              <a:rPr lang="en-ZA" sz="1200" dirty="0">
                <a:ea typeface="Times New Roman" panose="02020603050405020304" pitchFamily="18" charset="0"/>
              </a:rPr>
              <a:t> in the left sidebar</a:t>
            </a:r>
          </a:p>
          <a:p>
            <a:pPr marL="268288" indent="-268288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ea typeface="Times New Roman" panose="02020603050405020304" pitchFamily="18" charset="0"/>
              </a:rPr>
              <a:t>Make the changes in the document editor</a:t>
            </a:r>
          </a:p>
          <a:p>
            <a:pPr marL="268288" indent="-268288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ea typeface="Times New Roman" panose="02020603050405020304" pitchFamily="18" charset="0"/>
              </a:rPr>
              <a:t>Resend it for approval by clicking ’</a:t>
            </a:r>
            <a:r>
              <a:rPr lang="en-ZA" sz="1200" b="1" dirty="0">
                <a:ea typeface="Times New Roman" panose="02020603050405020304" pitchFamily="18" charset="0"/>
              </a:rPr>
              <a:t>Request approval’</a:t>
            </a:r>
            <a:r>
              <a:rPr lang="en-ZA" sz="1200" dirty="0">
                <a:ea typeface="Times New Roman" panose="02020603050405020304" pitchFamily="18" charset="0"/>
              </a:rPr>
              <a:t>. </a:t>
            </a:r>
          </a:p>
          <a:p>
            <a:pPr marL="268288" indent="-268288">
              <a:spcBef>
                <a:spcPts val="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ea typeface="Times New Roman" panose="02020603050405020304" pitchFamily="18" charset="0"/>
              </a:rPr>
              <a:t>Once approved or if additional changes are necessary, the creator will receive a new email notification</a:t>
            </a:r>
            <a:endParaRPr lang="en-ZA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567256-2FB3-534B-AC59-3FF621CD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5038" y="1184660"/>
            <a:ext cx="4822631" cy="2949843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CA30F4-41B4-EE47-BCF0-D933D2D7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98"/>
          <a:stretch/>
        </p:blipFill>
        <p:spPr>
          <a:xfrm>
            <a:off x="409437" y="1278395"/>
            <a:ext cx="3833680" cy="243805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BCE56A1-F196-4F42-BD00-E0AF1DBCC6B5}"/>
              </a:ext>
            </a:extLst>
          </p:cNvPr>
          <p:cNvSpPr/>
          <p:nvPr/>
        </p:nvSpPr>
        <p:spPr>
          <a:xfrm>
            <a:off x="391960" y="1678311"/>
            <a:ext cx="632467" cy="528907"/>
          </a:xfrm>
          <a:prstGeom prst="ellipse">
            <a:avLst/>
          </a:prstGeom>
          <a:noFill/>
          <a:ln>
            <a:solidFill>
              <a:srgbClr val="AB7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66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D0F443B-EF3C-2F03-E5D7-FB8100D29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5" y="271735"/>
            <a:ext cx="921600" cy="291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F2B9DA-2522-51F0-C5C6-82FA61A6C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0E834F-C067-D985-85A3-324F683042DA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D34BC1DA-A8B3-C073-BE6C-F7DFA6146C05}"/>
              </a:ext>
            </a:extLst>
          </p:cNvPr>
          <p:cNvSpPr txBox="1">
            <a:spLocks/>
          </p:cNvSpPr>
          <p:nvPr/>
        </p:nvSpPr>
        <p:spPr>
          <a:xfrm>
            <a:off x="2044200" y="1681446"/>
            <a:ext cx="5055600" cy="464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398"/>
              </a:buClr>
              <a:buFont typeface="Arial"/>
              <a:defRPr sz="1600" b="0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marR="0" lvl="0" indent="-177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398"/>
              </a:buClr>
              <a:buSzTx/>
              <a:buFont typeface="Arial"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E7C6B7"/>
                </a:solidFill>
                <a:effectLst/>
                <a:uLnTx/>
                <a:uFillTx/>
                <a:latin typeface="Calibri"/>
                <a:cs typeface="Helvetica"/>
                <a:sym typeface="Arial"/>
              </a:rPr>
              <a:t>Module 3: Get started with…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320D1A-BFE4-8314-A6BF-EB67706D8AF5}"/>
              </a:ext>
            </a:extLst>
          </p:cNvPr>
          <p:cNvSpPr/>
          <p:nvPr/>
        </p:nvSpPr>
        <p:spPr>
          <a:xfrm>
            <a:off x="4020312" y="2079996"/>
            <a:ext cx="1116000" cy="10800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009311E-EEB5-14F0-FB00-5905FC1949A1}"/>
              </a:ext>
            </a:extLst>
          </p:cNvPr>
          <p:cNvGrpSpPr/>
          <p:nvPr/>
        </p:nvGrpSpPr>
        <p:grpSpPr>
          <a:xfrm>
            <a:off x="2331377" y="2287772"/>
            <a:ext cx="4494343" cy="837028"/>
            <a:chOff x="2535411" y="2995490"/>
            <a:chExt cx="4064088" cy="75689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9091971-1694-6B15-F736-616D50E434B4}"/>
                </a:ext>
              </a:extLst>
            </p:cNvPr>
            <p:cNvGrpSpPr/>
            <p:nvPr/>
          </p:nvGrpSpPr>
          <p:grpSpPr>
            <a:xfrm>
              <a:off x="3480891" y="2995490"/>
              <a:ext cx="2349879" cy="296414"/>
              <a:chOff x="1332168" y="3218931"/>
              <a:chExt cx="2349879" cy="296414"/>
            </a:xfrm>
          </p:grpSpPr>
          <p:sp>
            <p:nvSpPr>
              <p:cNvPr id="89" name="Freeform 5">
                <a:extLst>
                  <a:ext uri="{FF2B5EF4-FFF2-40B4-BE49-F238E27FC236}">
                    <a16:creationId xmlns:a16="http://schemas.microsoft.com/office/drawing/2014/main" id="{CFA73C39-790A-89DC-3876-55227EE74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168" y="3232025"/>
                <a:ext cx="451169" cy="283319"/>
              </a:xfrm>
              <a:custGeom>
                <a:avLst/>
                <a:gdLst>
                  <a:gd name="T0" fmla="*/ 213 w 284"/>
                  <a:gd name="T1" fmla="*/ 137 h 176"/>
                  <a:gd name="T2" fmla="*/ 232 w 284"/>
                  <a:gd name="T3" fmla="*/ 132 h 176"/>
                  <a:gd name="T4" fmla="*/ 244 w 284"/>
                  <a:gd name="T5" fmla="*/ 120 h 176"/>
                  <a:gd name="T6" fmla="*/ 250 w 284"/>
                  <a:gd name="T7" fmla="*/ 104 h 176"/>
                  <a:gd name="T8" fmla="*/ 252 w 284"/>
                  <a:gd name="T9" fmla="*/ 88 h 176"/>
                  <a:gd name="T10" fmla="*/ 250 w 284"/>
                  <a:gd name="T11" fmla="*/ 72 h 176"/>
                  <a:gd name="T12" fmla="*/ 244 w 284"/>
                  <a:gd name="T13" fmla="*/ 56 h 176"/>
                  <a:gd name="T14" fmla="*/ 232 w 284"/>
                  <a:gd name="T15" fmla="*/ 44 h 176"/>
                  <a:gd name="T16" fmla="*/ 213 w 284"/>
                  <a:gd name="T17" fmla="*/ 39 h 176"/>
                  <a:gd name="T18" fmla="*/ 17 w 284"/>
                  <a:gd name="T19" fmla="*/ 39 h 176"/>
                  <a:gd name="T20" fmla="*/ 5 w 284"/>
                  <a:gd name="T21" fmla="*/ 33 h 176"/>
                  <a:gd name="T22" fmla="*/ 0 w 284"/>
                  <a:gd name="T23" fmla="*/ 19 h 176"/>
                  <a:gd name="T24" fmla="*/ 5 w 284"/>
                  <a:gd name="T25" fmla="*/ 5 h 176"/>
                  <a:gd name="T26" fmla="*/ 17 w 284"/>
                  <a:gd name="T27" fmla="*/ 0 h 176"/>
                  <a:gd name="T28" fmla="*/ 220 w 284"/>
                  <a:gd name="T29" fmla="*/ 0 h 176"/>
                  <a:gd name="T30" fmla="*/ 247 w 284"/>
                  <a:gd name="T31" fmla="*/ 8 h 176"/>
                  <a:gd name="T32" fmla="*/ 267 w 284"/>
                  <a:gd name="T33" fmla="*/ 29 h 176"/>
                  <a:gd name="T34" fmla="*/ 280 w 284"/>
                  <a:gd name="T35" fmla="*/ 57 h 176"/>
                  <a:gd name="T36" fmla="*/ 284 w 284"/>
                  <a:gd name="T37" fmla="*/ 88 h 176"/>
                  <a:gd name="T38" fmla="*/ 280 w 284"/>
                  <a:gd name="T39" fmla="*/ 118 h 176"/>
                  <a:gd name="T40" fmla="*/ 268 w 284"/>
                  <a:gd name="T41" fmla="*/ 146 h 176"/>
                  <a:gd name="T42" fmla="*/ 249 w 284"/>
                  <a:gd name="T43" fmla="*/ 167 h 176"/>
                  <a:gd name="T44" fmla="*/ 223 w 284"/>
                  <a:gd name="T45" fmla="*/ 176 h 176"/>
                  <a:gd name="T46" fmla="*/ 17 w 284"/>
                  <a:gd name="T47" fmla="*/ 176 h 176"/>
                  <a:gd name="T48" fmla="*/ 5 w 284"/>
                  <a:gd name="T49" fmla="*/ 170 h 176"/>
                  <a:gd name="T50" fmla="*/ 0 w 284"/>
                  <a:gd name="T51" fmla="*/ 157 h 176"/>
                  <a:gd name="T52" fmla="*/ 0 w 284"/>
                  <a:gd name="T53" fmla="*/ 88 h 176"/>
                  <a:gd name="T54" fmla="*/ 5 w 284"/>
                  <a:gd name="T55" fmla="*/ 74 h 176"/>
                  <a:gd name="T56" fmla="*/ 17 w 284"/>
                  <a:gd name="T57" fmla="*/ 68 h 176"/>
                  <a:gd name="T58" fmla="*/ 29 w 284"/>
                  <a:gd name="T59" fmla="*/ 74 h 176"/>
                  <a:gd name="T60" fmla="*/ 34 w 284"/>
                  <a:gd name="T61" fmla="*/ 88 h 176"/>
                  <a:gd name="T62" fmla="*/ 34 w 284"/>
                  <a:gd name="T63" fmla="*/ 137 h 176"/>
                  <a:gd name="T64" fmla="*/ 213 w 284"/>
                  <a:gd name="T65" fmla="*/ 13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4" h="176">
                    <a:moveTo>
                      <a:pt x="213" y="137"/>
                    </a:moveTo>
                    <a:cubicBezTo>
                      <a:pt x="220" y="137"/>
                      <a:pt x="227" y="135"/>
                      <a:pt x="232" y="132"/>
                    </a:cubicBezTo>
                    <a:cubicBezTo>
                      <a:pt x="237" y="129"/>
                      <a:pt x="241" y="125"/>
                      <a:pt x="244" y="120"/>
                    </a:cubicBezTo>
                    <a:cubicBezTo>
                      <a:pt x="247" y="115"/>
                      <a:pt x="249" y="110"/>
                      <a:pt x="250" y="104"/>
                    </a:cubicBezTo>
                    <a:cubicBezTo>
                      <a:pt x="251" y="98"/>
                      <a:pt x="252" y="93"/>
                      <a:pt x="252" y="88"/>
                    </a:cubicBezTo>
                    <a:cubicBezTo>
                      <a:pt x="252" y="83"/>
                      <a:pt x="251" y="78"/>
                      <a:pt x="250" y="72"/>
                    </a:cubicBezTo>
                    <a:cubicBezTo>
                      <a:pt x="249" y="66"/>
                      <a:pt x="247" y="61"/>
                      <a:pt x="244" y="56"/>
                    </a:cubicBezTo>
                    <a:cubicBezTo>
                      <a:pt x="241" y="51"/>
                      <a:pt x="237" y="47"/>
                      <a:pt x="232" y="44"/>
                    </a:cubicBezTo>
                    <a:cubicBezTo>
                      <a:pt x="227" y="40"/>
                      <a:pt x="220" y="39"/>
                      <a:pt x="213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2" y="39"/>
                      <a:pt x="8" y="37"/>
                      <a:pt x="5" y="33"/>
                    </a:cubicBezTo>
                    <a:cubicBezTo>
                      <a:pt x="2" y="29"/>
                      <a:pt x="0" y="25"/>
                      <a:pt x="0" y="19"/>
                    </a:cubicBezTo>
                    <a:cubicBezTo>
                      <a:pt x="0" y="14"/>
                      <a:pt x="2" y="9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230" y="0"/>
                      <a:pt x="239" y="3"/>
                      <a:pt x="247" y="8"/>
                    </a:cubicBezTo>
                    <a:cubicBezTo>
                      <a:pt x="255" y="13"/>
                      <a:pt x="261" y="20"/>
                      <a:pt x="267" y="29"/>
                    </a:cubicBezTo>
                    <a:cubicBezTo>
                      <a:pt x="272" y="37"/>
                      <a:pt x="277" y="47"/>
                      <a:pt x="280" y="57"/>
                    </a:cubicBezTo>
                    <a:cubicBezTo>
                      <a:pt x="282" y="67"/>
                      <a:pt x="284" y="78"/>
                      <a:pt x="284" y="88"/>
                    </a:cubicBezTo>
                    <a:cubicBezTo>
                      <a:pt x="284" y="98"/>
                      <a:pt x="283" y="108"/>
                      <a:pt x="280" y="118"/>
                    </a:cubicBezTo>
                    <a:cubicBezTo>
                      <a:pt x="277" y="128"/>
                      <a:pt x="273" y="138"/>
                      <a:pt x="268" y="146"/>
                    </a:cubicBezTo>
                    <a:cubicBezTo>
                      <a:pt x="262" y="154"/>
                      <a:pt x="256" y="161"/>
                      <a:pt x="249" y="167"/>
                    </a:cubicBezTo>
                    <a:cubicBezTo>
                      <a:pt x="241" y="172"/>
                      <a:pt x="233" y="175"/>
                      <a:pt x="223" y="176"/>
                    </a:cubicBezTo>
                    <a:cubicBezTo>
                      <a:pt x="17" y="176"/>
                      <a:pt x="17" y="176"/>
                      <a:pt x="17" y="176"/>
                    </a:cubicBezTo>
                    <a:cubicBezTo>
                      <a:pt x="12" y="176"/>
                      <a:pt x="8" y="174"/>
                      <a:pt x="5" y="170"/>
                    </a:cubicBezTo>
                    <a:cubicBezTo>
                      <a:pt x="2" y="167"/>
                      <a:pt x="0" y="162"/>
                      <a:pt x="0" y="15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3"/>
                      <a:pt x="2" y="78"/>
                      <a:pt x="5" y="74"/>
                    </a:cubicBezTo>
                    <a:cubicBezTo>
                      <a:pt x="8" y="70"/>
                      <a:pt x="12" y="68"/>
                      <a:pt x="17" y="68"/>
                    </a:cubicBezTo>
                    <a:cubicBezTo>
                      <a:pt x="22" y="68"/>
                      <a:pt x="26" y="70"/>
                      <a:pt x="29" y="74"/>
                    </a:cubicBezTo>
                    <a:cubicBezTo>
                      <a:pt x="32" y="78"/>
                      <a:pt x="34" y="83"/>
                      <a:pt x="34" y="88"/>
                    </a:cubicBezTo>
                    <a:cubicBezTo>
                      <a:pt x="34" y="137"/>
                      <a:pt x="34" y="137"/>
                      <a:pt x="34" y="137"/>
                    </a:cubicBezTo>
                    <a:lnTo>
                      <a:pt x="213" y="1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90" name="Freeform 6">
                <a:extLst>
                  <a:ext uri="{FF2B5EF4-FFF2-40B4-BE49-F238E27FC236}">
                    <a16:creationId xmlns:a16="http://schemas.microsoft.com/office/drawing/2014/main" id="{1FD027D7-F27F-73A7-41B5-C191443AB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335" y="3232025"/>
                <a:ext cx="52378" cy="283319"/>
              </a:xfrm>
              <a:custGeom>
                <a:avLst/>
                <a:gdLst>
                  <a:gd name="T0" fmla="*/ 28 w 33"/>
                  <a:gd name="T1" fmla="*/ 170 h 176"/>
                  <a:gd name="T2" fmla="*/ 17 w 33"/>
                  <a:gd name="T3" fmla="*/ 176 h 176"/>
                  <a:gd name="T4" fmla="*/ 5 w 33"/>
                  <a:gd name="T5" fmla="*/ 170 h 176"/>
                  <a:gd name="T6" fmla="*/ 0 w 33"/>
                  <a:gd name="T7" fmla="*/ 157 h 176"/>
                  <a:gd name="T8" fmla="*/ 0 w 33"/>
                  <a:gd name="T9" fmla="*/ 19 h 176"/>
                  <a:gd name="T10" fmla="*/ 5 w 33"/>
                  <a:gd name="T11" fmla="*/ 5 h 176"/>
                  <a:gd name="T12" fmla="*/ 17 w 33"/>
                  <a:gd name="T13" fmla="*/ 0 h 176"/>
                  <a:gd name="T14" fmla="*/ 28 w 33"/>
                  <a:gd name="T15" fmla="*/ 5 h 176"/>
                  <a:gd name="T16" fmla="*/ 33 w 33"/>
                  <a:gd name="T17" fmla="*/ 19 h 176"/>
                  <a:gd name="T18" fmla="*/ 33 w 33"/>
                  <a:gd name="T19" fmla="*/ 157 h 176"/>
                  <a:gd name="T20" fmla="*/ 28 w 33"/>
                  <a:gd name="T21" fmla="*/ 17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76">
                    <a:moveTo>
                      <a:pt x="28" y="170"/>
                    </a:moveTo>
                    <a:cubicBezTo>
                      <a:pt x="25" y="174"/>
                      <a:pt x="21" y="176"/>
                      <a:pt x="17" y="176"/>
                    </a:cubicBezTo>
                    <a:cubicBezTo>
                      <a:pt x="12" y="176"/>
                      <a:pt x="8" y="174"/>
                      <a:pt x="5" y="170"/>
                    </a:cubicBezTo>
                    <a:cubicBezTo>
                      <a:pt x="2" y="167"/>
                      <a:pt x="0" y="162"/>
                      <a:pt x="0" y="15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4"/>
                      <a:pt x="2" y="9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2" y="9"/>
                      <a:pt x="33" y="14"/>
                      <a:pt x="33" y="19"/>
                    </a:cubicBezTo>
                    <a:cubicBezTo>
                      <a:pt x="33" y="157"/>
                      <a:pt x="33" y="157"/>
                      <a:pt x="33" y="157"/>
                    </a:cubicBezTo>
                    <a:cubicBezTo>
                      <a:pt x="33" y="162"/>
                      <a:pt x="32" y="167"/>
                      <a:pt x="28" y="1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91" name="Freeform 7">
                <a:extLst>
                  <a:ext uri="{FF2B5EF4-FFF2-40B4-BE49-F238E27FC236}">
                    <a16:creationId xmlns:a16="http://schemas.microsoft.com/office/drawing/2014/main" id="{0FF4F8C6-E5A2-2255-E84C-5CB1FED69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714" y="3232025"/>
                <a:ext cx="451169" cy="283319"/>
              </a:xfrm>
              <a:custGeom>
                <a:avLst/>
                <a:gdLst>
                  <a:gd name="T0" fmla="*/ 92 w 284"/>
                  <a:gd name="T1" fmla="*/ 88 h 176"/>
                  <a:gd name="T2" fmla="*/ 97 w 284"/>
                  <a:gd name="T3" fmla="*/ 74 h 176"/>
                  <a:gd name="T4" fmla="*/ 109 w 284"/>
                  <a:gd name="T5" fmla="*/ 68 h 176"/>
                  <a:gd name="T6" fmla="*/ 242 w 284"/>
                  <a:gd name="T7" fmla="*/ 68 h 176"/>
                  <a:gd name="T8" fmla="*/ 259 w 284"/>
                  <a:gd name="T9" fmla="*/ 72 h 176"/>
                  <a:gd name="T10" fmla="*/ 272 w 284"/>
                  <a:gd name="T11" fmla="*/ 83 h 176"/>
                  <a:gd name="T12" fmla="*/ 281 w 284"/>
                  <a:gd name="T13" fmla="*/ 99 h 176"/>
                  <a:gd name="T14" fmla="*/ 284 w 284"/>
                  <a:gd name="T15" fmla="*/ 118 h 176"/>
                  <a:gd name="T16" fmla="*/ 284 w 284"/>
                  <a:gd name="T17" fmla="*/ 127 h 176"/>
                  <a:gd name="T18" fmla="*/ 281 w 284"/>
                  <a:gd name="T19" fmla="*/ 146 h 176"/>
                  <a:gd name="T20" fmla="*/ 272 w 284"/>
                  <a:gd name="T21" fmla="*/ 162 h 176"/>
                  <a:gd name="T22" fmla="*/ 259 w 284"/>
                  <a:gd name="T23" fmla="*/ 172 h 176"/>
                  <a:gd name="T24" fmla="*/ 242 w 284"/>
                  <a:gd name="T25" fmla="*/ 176 h 176"/>
                  <a:gd name="T26" fmla="*/ 61 w 284"/>
                  <a:gd name="T27" fmla="*/ 176 h 176"/>
                  <a:gd name="T28" fmla="*/ 35 w 284"/>
                  <a:gd name="T29" fmla="*/ 168 h 176"/>
                  <a:gd name="T30" fmla="*/ 17 w 284"/>
                  <a:gd name="T31" fmla="*/ 147 h 176"/>
                  <a:gd name="T32" fmla="*/ 5 w 284"/>
                  <a:gd name="T33" fmla="*/ 119 h 176"/>
                  <a:gd name="T34" fmla="*/ 0 w 284"/>
                  <a:gd name="T35" fmla="*/ 88 h 176"/>
                  <a:gd name="T36" fmla="*/ 5 w 284"/>
                  <a:gd name="T37" fmla="*/ 57 h 176"/>
                  <a:gd name="T38" fmla="*/ 17 w 284"/>
                  <a:gd name="T39" fmla="*/ 29 h 176"/>
                  <a:gd name="T40" fmla="*/ 38 w 284"/>
                  <a:gd name="T41" fmla="*/ 8 h 176"/>
                  <a:gd name="T42" fmla="*/ 64 w 284"/>
                  <a:gd name="T43" fmla="*/ 0 h 176"/>
                  <a:gd name="T44" fmla="*/ 267 w 284"/>
                  <a:gd name="T45" fmla="*/ 0 h 176"/>
                  <a:gd name="T46" fmla="*/ 279 w 284"/>
                  <a:gd name="T47" fmla="*/ 5 h 176"/>
                  <a:gd name="T48" fmla="*/ 284 w 284"/>
                  <a:gd name="T49" fmla="*/ 19 h 176"/>
                  <a:gd name="T50" fmla="*/ 279 w 284"/>
                  <a:gd name="T51" fmla="*/ 33 h 176"/>
                  <a:gd name="T52" fmla="*/ 267 w 284"/>
                  <a:gd name="T53" fmla="*/ 39 h 176"/>
                  <a:gd name="T54" fmla="*/ 72 w 284"/>
                  <a:gd name="T55" fmla="*/ 39 h 176"/>
                  <a:gd name="T56" fmla="*/ 52 w 284"/>
                  <a:gd name="T57" fmla="*/ 44 h 176"/>
                  <a:gd name="T58" fmla="*/ 41 w 284"/>
                  <a:gd name="T59" fmla="*/ 56 h 176"/>
                  <a:gd name="T60" fmla="*/ 35 w 284"/>
                  <a:gd name="T61" fmla="*/ 72 h 176"/>
                  <a:gd name="T62" fmla="*/ 33 w 284"/>
                  <a:gd name="T63" fmla="*/ 88 h 176"/>
                  <a:gd name="T64" fmla="*/ 35 w 284"/>
                  <a:gd name="T65" fmla="*/ 104 h 176"/>
                  <a:gd name="T66" fmla="*/ 41 w 284"/>
                  <a:gd name="T67" fmla="*/ 120 h 176"/>
                  <a:gd name="T68" fmla="*/ 52 w 284"/>
                  <a:gd name="T69" fmla="*/ 132 h 176"/>
                  <a:gd name="T70" fmla="*/ 72 w 284"/>
                  <a:gd name="T71" fmla="*/ 137 h 176"/>
                  <a:gd name="T72" fmla="*/ 241 w 284"/>
                  <a:gd name="T73" fmla="*/ 137 h 176"/>
                  <a:gd name="T74" fmla="*/ 248 w 284"/>
                  <a:gd name="T75" fmla="*/ 133 h 176"/>
                  <a:gd name="T76" fmla="*/ 252 w 284"/>
                  <a:gd name="T77" fmla="*/ 122 h 176"/>
                  <a:gd name="T78" fmla="*/ 249 w 284"/>
                  <a:gd name="T79" fmla="*/ 112 h 176"/>
                  <a:gd name="T80" fmla="*/ 241 w 284"/>
                  <a:gd name="T81" fmla="*/ 107 h 176"/>
                  <a:gd name="T82" fmla="*/ 109 w 284"/>
                  <a:gd name="T83" fmla="*/ 107 h 176"/>
                  <a:gd name="T84" fmla="*/ 97 w 284"/>
                  <a:gd name="T85" fmla="*/ 102 h 176"/>
                  <a:gd name="T86" fmla="*/ 92 w 284"/>
                  <a:gd name="T87" fmla="*/ 8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4" h="176">
                    <a:moveTo>
                      <a:pt x="92" y="88"/>
                    </a:moveTo>
                    <a:cubicBezTo>
                      <a:pt x="92" y="83"/>
                      <a:pt x="94" y="78"/>
                      <a:pt x="97" y="74"/>
                    </a:cubicBezTo>
                    <a:cubicBezTo>
                      <a:pt x="100" y="70"/>
                      <a:pt x="104" y="68"/>
                      <a:pt x="109" y="68"/>
                    </a:cubicBezTo>
                    <a:cubicBezTo>
                      <a:pt x="242" y="68"/>
                      <a:pt x="242" y="68"/>
                      <a:pt x="242" y="68"/>
                    </a:cubicBezTo>
                    <a:cubicBezTo>
                      <a:pt x="248" y="68"/>
                      <a:pt x="253" y="70"/>
                      <a:pt x="259" y="72"/>
                    </a:cubicBezTo>
                    <a:cubicBezTo>
                      <a:pt x="264" y="75"/>
                      <a:pt x="268" y="78"/>
                      <a:pt x="272" y="83"/>
                    </a:cubicBezTo>
                    <a:cubicBezTo>
                      <a:pt x="276" y="87"/>
                      <a:pt x="279" y="93"/>
                      <a:pt x="281" y="99"/>
                    </a:cubicBezTo>
                    <a:cubicBezTo>
                      <a:pt x="283" y="105"/>
                      <a:pt x="284" y="111"/>
                      <a:pt x="284" y="118"/>
                    </a:cubicBezTo>
                    <a:cubicBezTo>
                      <a:pt x="284" y="127"/>
                      <a:pt x="284" y="127"/>
                      <a:pt x="284" y="127"/>
                    </a:cubicBezTo>
                    <a:cubicBezTo>
                      <a:pt x="284" y="133"/>
                      <a:pt x="283" y="140"/>
                      <a:pt x="281" y="146"/>
                    </a:cubicBezTo>
                    <a:cubicBezTo>
                      <a:pt x="279" y="152"/>
                      <a:pt x="276" y="157"/>
                      <a:pt x="272" y="162"/>
                    </a:cubicBezTo>
                    <a:cubicBezTo>
                      <a:pt x="268" y="166"/>
                      <a:pt x="264" y="170"/>
                      <a:pt x="259" y="172"/>
                    </a:cubicBezTo>
                    <a:cubicBezTo>
                      <a:pt x="253" y="175"/>
                      <a:pt x="248" y="176"/>
                      <a:pt x="242" y="176"/>
                    </a:cubicBezTo>
                    <a:cubicBezTo>
                      <a:pt x="61" y="176"/>
                      <a:pt x="61" y="176"/>
                      <a:pt x="61" y="176"/>
                    </a:cubicBezTo>
                    <a:cubicBezTo>
                      <a:pt x="51" y="176"/>
                      <a:pt x="43" y="173"/>
                      <a:pt x="35" y="168"/>
                    </a:cubicBezTo>
                    <a:cubicBezTo>
                      <a:pt x="28" y="162"/>
                      <a:pt x="22" y="156"/>
                      <a:pt x="17" y="147"/>
                    </a:cubicBezTo>
                    <a:cubicBezTo>
                      <a:pt x="11" y="139"/>
                      <a:pt x="7" y="129"/>
                      <a:pt x="5" y="119"/>
                    </a:cubicBezTo>
                    <a:cubicBezTo>
                      <a:pt x="2" y="108"/>
                      <a:pt x="0" y="98"/>
                      <a:pt x="0" y="88"/>
                    </a:cubicBezTo>
                    <a:cubicBezTo>
                      <a:pt x="0" y="78"/>
                      <a:pt x="2" y="67"/>
                      <a:pt x="5" y="57"/>
                    </a:cubicBezTo>
                    <a:cubicBezTo>
                      <a:pt x="8" y="47"/>
                      <a:pt x="12" y="37"/>
                      <a:pt x="17" y="29"/>
                    </a:cubicBezTo>
                    <a:cubicBezTo>
                      <a:pt x="23" y="20"/>
                      <a:pt x="30" y="13"/>
                      <a:pt x="38" y="8"/>
                    </a:cubicBezTo>
                    <a:cubicBezTo>
                      <a:pt x="45" y="3"/>
                      <a:pt x="54" y="0"/>
                      <a:pt x="64" y="0"/>
                    </a:cubicBezTo>
                    <a:cubicBezTo>
                      <a:pt x="267" y="0"/>
                      <a:pt x="267" y="0"/>
                      <a:pt x="267" y="0"/>
                    </a:cubicBezTo>
                    <a:cubicBezTo>
                      <a:pt x="272" y="0"/>
                      <a:pt x="276" y="2"/>
                      <a:pt x="279" y="5"/>
                    </a:cubicBezTo>
                    <a:cubicBezTo>
                      <a:pt x="282" y="9"/>
                      <a:pt x="284" y="14"/>
                      <a:pt x="284" y="19"/>
                    </a:cubicBezTo>
                    <a:cubicBezTo>
                      <a:pt x="284" y="25"/>
                      <a:pt x="282" y="29"/>
                      <a:pt x="279" y="33"/>
                    </a:cubicBezTo>
                    <a:cubicBezTo>
                      <a:pt x="276" y="37"/>
                      <a:pt x="272" y="39"/>
                      <a:pt x="267" y="39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64" y="39"/>
                      <a:pt x="57" y="40"/>
                      <a:pt x="52" y="44"/>
                    </a:cubicBezTo>
                    <a:cubicBezTo>
                      <a:pt x="47" y="47"/>
                      <a:pt x="43" y="51"/>
                      <a:pt x="41" y="56"/>
                    </a:cubicBezTo>
                    <a:cubicBezTo>
                      <a:pt x="38" y="61"/>
                      <a:pt x="36" y="66"/>
                      <a:pt x="35" y="72"/>
                    </a:cubicBezTo>
                    <a:cubicBezTo>
                      <a:pt x="34" y="78"/>
                      <a:pt x="33" y="83"/>
                      <a:pt x="33" y="88"/>
                    </a:cubicBezTo>
                    <a:cubicBezTo>
                      <a:pt x="33" y="93"/>
                      <a:pt x="34" y="98"/>
                      <a:pt x="35" y="104"/>
                    </a:cubicBezTo>
                    <a:cubicBezTo>
                      <a:pt x="36" y="110"/>
                      <a:pt x="38" y="115"/>
                      <a:pt x="41" y="120"/>
                    </a:cubicBezTo>
                    <a:cubicBezTo>
                      <a:pt x="43" y="125"/>
                      <a:pt x="47" y="129"/>
                      <a:pt x="52" y="132"/>
                    </a:cubicBezTo>
                    <a:cubicBezTo>
                      <a:pt x="57" y="135"/>
                      <a:pt x="64" y="137"/>
                      <a:pt x="72" y="137"/>
                    </a:cubicBezTo>
                    <a:cubicBezTo>
                      <a:pt x="241" y="137"/>
                      <a:pt x="241" y="137"/>
                      <a:pt x="241" y="137"/>
                    </a:cubicBezTo>
                    <a:cubicBezTo>
                      <a:pt x="244" y="137"/>
                      <a:pt x="246" y="136"/>
                      <a:pt x="248" y="133"/>
                    </a:cubicBezTo>
                    <a:cubicBezTo>
                      <a:pt x="251" y="130"/>
                      <a:pt x="252" y="126"/>
                      <a:pt x="252" y="122"/>
                    </a:cubicBezTo>
                    <a:cubicBezTo>
                      <a:pt x="252" y="118"/>
                      <a:pt x="251" y="115"/>
                      <a:pt x="249" y="112"/>
                    </a:cubicBezTo>
                    <a:cubicBezTo>
                      <a:pt x="247" y="109"/>
                      <a:pt x="244" y="107"/>
                      <a:pt x="241" y="107"/>
                    </a:cubicBezTo>
                    <a:cubicBezTo>
                      <a:pt x="109" y="107"/>
                      <a:pt x="109" y="107"/>
                      <a:pt x="109" y="107"/>
                    </a:cubicBezTo>
                    <a:cubicBezTo>
                      <a:pt x="104" y="107"/>
                      <a:pt x="100" y="105"/>
                      <a:pt x="97" y="102"/>
                    </a:cubicBezTo>
                    <a:cubicBezTo>
                      <a:pt x="94" y="98"/>
                      <a:pt x="92" y="93"/>
                      <a:pt x="92" y="8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92" name="Freeform 8">
                <a:extLst>
                  <a:ext uri="{FF2B5EF4-FFF2-40B4-BE49-F238E27FC236}">
                    <a16:creationId xmlns:a16="http://schemas.microsoft.com/office/drawing/2014/main" id="{B77AED72-5AD9-870C-9BA3-FC4BF6A52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881" y="3232025"/>
                <a:ext cx="52378" cy="283319"/>
              </a:xfrm>
              <a:custGeom>
                <a:avLst/>
                <a:gdLst>
                  <a:gd name="T0" fmla="*/ 29 w 33"/>
                  <a:gd name="T1" fmla="*/ 170 h 176"/>
                  <a:gd name="T2" fmla="*/ 17 w 33"/>
                  <a:gd name="T3" fmla="*/ 176 h 176"/>
                  <a:gd name="T4" fmla="*/ 5 w 33"/>
                  <a:gd name="T5" fmla="*/ 170 h 176"/>
                  <a:gd name="T6" fmla="*/ 0 w 33"/>
                  <a:gd name="T7" fmla="*/ 157 h 176"/>
                  <a:gd name="T8" fmla="*/ 0 w 33"/>
                  <a:gd name="T9" fmla="*/ 19 h 176"/>
                  <a:gd name="T10" fmla="*/ 5 w 33"/>
                  <a:gd name="T11" fmla="*/ 5 h 176"/>
                  <a:gd name="T12" fmla="*/ 17 w 33"/>
                  <a:gd name="T13" fmla="*/ 0 h 176"/>
                  <a:gd name="T14" fmla="*/ 29 w 33"/>
                  <a:gd name="T15" fmla="*/ 5 h 176"/>
                  <a:gd name="T16" fmla="*/ 33 w 33"/>
                  <a:gd name="T17" fmla="*/ 19 h 176"/>
                  <a:gd name="T18" fmla="*/ 33 w 33"/>
                  <a:gd name="T19" fmla="*/ 157 h 176"/>
                  <a:gd name="T20" fmla="*/ 29 w 33"/>
                  <a:gd name="T21" fmla="*/ 17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76">
                    <a:moveTo>
                      <a:pt x="29" y="170"/>
                    </a:moveTo>
                    <a:cubicBezTo>
                      <a:pt x="25" y="174"/>
                      <a:pt x="21" y="176"/>
                      <a:pt x="17" y="176"/>
                    </a:cubicBezTo>
                    <a:cubicBezTo>
                      <a:pt x="12" y="176"/>
                      <a:pt x="8" y="174"/>
                      <a:pt x="5" y="170"/>
                    </a:cubicBezTo>
                    <a:cubicBezTo>
                      <a:pt x="2" y="167"/>
                      <a:pt x="0" y="162"/>
                      <a:pt x="0" y="15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4"/>
                      <a:pt x="2" y="9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1" y="0"/>
                      <a:pt x="25" y="2"/>
                      <a:pt x="29" y="5"/>
                    </a:cubicBezTo>
                    <a:cubicBezTo>
                      <a:pt x="32" y="9"/>
                      <a:pt x="33" y="14"/>
                      <a:pt x="33" y="19"/>
                    </a:cubicBezTo>
                    <a:cubicBezTo>
                      <a:pt x="33" y="157"/>
                      <a:pt x="33" y="157"/>
                      <a:pt x="33" y="157"/>
                    </a:cubicBezTo>
                    <a:cubicBezTo>
                      <a:pt x="33" y="162"/>
                      <a:pt x="32" y="167"/>
                      <a:pt x="29" y="1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93" name="Freeform 9">
                <a:extLst>
                  <a:ext uri="{FF2B5EF4-FFF2-40B4-BE49-F238E27FC236}">
                    <a16:creationId xmlns:a16="http://schemas.microsoft.com/office/drawing/2014/main" id="{90ECA02E-C84E-AD76-763F-521AEA8AB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447" y="3232025"/>
                <a:ext cx="432122" cy="283319"/>
              </a:xfrm>
              <a:custGeom>
                <a:avLst/>
                <a:gdLst>
                  <a:gd name="T0" fmla="*/ 268 w 273"/>
                  <a:gd name="T1" fmla="*/ 5 h 176"/>
                  <a:gd name="T2" fmla="*/ 273 w 273"/>
                  <a:gd name="T3" fmla="*/ 19 h 176"/>
                  <a:gd name="T4" fmla="*/ 268 w 273"/>
                  <a:gd name="T5" fmla="*/ 33 h 176"/>
                  <a:gd name="T6" fmla="*/ 257 w 273"/>
                  <a:gd name="T7" fmla="*/ 39 h 176"/>
                  <a:gd name="T8" fmla="*/ 154 w 273"/>
                  <a:gd name="T9" fmla="*/ 39 h 176"/>
                  <a:gd name="T10" fmla="*/ 154 w 273"/>
                  <a:gd name="T11" fmla="*/ 157 h 176"/>
                  <a:gd name="T12" fmla="*/ 149 w 273"/>
                  <a:gd name="T13" fmla="*/ 170 h 176"/>
                  <a:gd name="T14" fmla="*/ 137 w 273"/>
                  <a:gd name="T15" fmla="*/ 176 h 176"/>
                  <a:gd name="T16" fmla="*/ 125 w 273"/>
                  <a:gd name="T17" fmla="*/ 170 h 176"/>
                  <a:gd name="T18" fmla="*/ 120 w 273"/>
                  <a:gd name="T19" fmla="*/ 157 h 176"/>
                  <a:gd name="T20" fmla="*/ 120 w 273"/>
                  <a:gd name="T21" fmla="*/ 39 h 176"/>
                  <a:gd name="T22" fmla="*/ 16 w 273"/>
                  <a:gd name="T23" fmla="*/ 39 h 176"/>
                  <a:gd name="T24" fmla="*/ 5 w 273"/>
                  <a:gd name="T25" fmla="*/ 32 h 176"/>
                  <a:gd name="T26" fmla="*/ 0 w 273"/>
                  <a:gd name="T27" fmla="*/ 19 h 176"/>
                  <a:gd name="T28" fmla="*/ 5 w 273"/>
                  <a:gd name="T29" fmla="*/ 5 h 176"/>
                  <a:gd name="T30" fmla="*/ 17 w 273"/>
                  <a:gd name="T31" fmla="*/ 0 h 176"/>
                  <a:gd name="T32" fmla="*/ 257 w 273"/>
                  <a:gd name="T33" fmla="*/ 0 h 176"/>
                  <a:gd name="T34" fmla="*/ 268 w 273"/>
                  <a:gd name="T35" fmla="*/ 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3" h="176">
                    <a:moveTo>
                      <a:pt x="268" y="5"/>
                    </a:moveTo>
                    <a:cubicBezTo>
                      <a:pt x="272" y="9"/>
                      <a:pt x="273" y="14"/>
                      <a:pt x="273" y="19"/>
                    </a:cubicBezTo>
                    <a:cubicBezTo>
                      <a:pt x="273" y="25"/>
                      <a:pt x="272" y="29"/>
                      <a:pt x="268" y="33"/>
                    </a:cubicBezTo>
                    <a:cubicBezTo>
                      <a:pt x="265" y="37"/>
                      <a:pt x="261" y="39"/>
                      <a:pt x="257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54" y="162"/>
                      <a:pt x="152" y="167"/>
                      <a:pt x="149" y="170"/>
                    </a:cubicBezTo>
                    <a:cubicBezTo>
                      <a:pt x="145" y="174"/>
                      <a:pt x="142" y="176"/>
                      <a:pt x="137" y="176"/>
                    </a:cubicBezTo>
                    <a:cubicBezTo>
                      <a:pt x="132" y="176"/>
                      <a:pt x="128" y="174"/>
                      <a:pt x="125" y="170"/>
                    </a:cubicBezTo>
                    <a:cubicBezTo>
                      <a:pt x="122" y="167"/>
                      <a:pt x="120" y="162"/>
                      <a:pt x="120" y="157"/>
                    </a:cubicBezTo>
                    <a:cubicBezTo>
                      <a:pt x="120" y="39"/>
                      <a:pt x="120" y="39"/>
                      <a:pt x="120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2" y="38"/>
                      <a:pt x="8" y="36"/>
                      <a:pt x="5" y="32"/>
                    </a:cubicBezTo>
                    <a:cubicBezTo>
                      <a:pt x="2" y="29"/>
                      <a:pt x="0" y="24"/>
                      <a:pt x="0" y="19"/>
                    </a:cubicBezTo>
                    <a:cubicBezTo>
                      <a:pt x="0" y="14"/>
                      <a:pt x="2" y="9"/>
                      <a:pt x="5" y="5"/>
                    </a:cubicBezTo>
                    <a:cubicBezTo>
                      <a:pt x="9" y="2"/>
                      <a:pt x="12" y="0"/>
                      <a:pt x="17" y="0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261" y="0"/>
                      <a:pt x="265" y="2"/>
                      <a:pt x="268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94" name="Freeform 10">
                <a:extLst>
                  <a:ext uri="{FF2B5EF4-FFF2-40B4-BE49-F238E27FC236}">
                    <a16:creationId xmlns:a16="http://schemas.microsoft.com/office/drawing/2014/main" id="{94C4A53F-7F4E-D787-04B3-2444C76DD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712" y="3218931"/>
                <a:ext cx="395219" cy="296414"/>
              </a:xfrm>
              <a:custGeom>
                <a:avLst/>
                <a:gdLst>
                  <a:gd name="T0" fmla="*/ 29 w 249"/>
                  <a:gd name="T1" fmla="*/ 177 h 184"/>
                  <a:gd name="T2" fmla="*/ 17 w 249"/>
                  <a:gd name="T3" fmla="*/ 184 h 184"/>
                  <a:gd name="T4" fmla="*/ 5 w 249"/>
                  <a:gd name="T5" fmla="*/ 178 h 184"/>
                  <a:gd name="T6" fmla="*/ 0 w 249"/>
                  <a:gd name="T7" fmla="*/ 165 h 184"/>
                  <a:gd name="T8" fmla="*/ 3 w 249"/>
                  <a:gd name="T9" fmla="*/ 153 h 184"/>
                  <a:gd name="T10" fmla="*/ 88 w 249"/>
                  <a:gd name="T11" fmla="*/ 21 h 184"/>
                  <a:gd name="T12" fmla="*/ 104 w 249"/>
                  <a:gd name="T13" fmla="*/ 6 h 184"/>
                  <a:gd name="T14" fmla="*/ 124 w 249"/>
                  <a:gd name="T15" fmla="*/ 0 h 184"/>
                  <a:gd name="T16" fmla="*/ 144 w 249"/>
                  <a:gd name="T17" fmla="*/ 5 h 184"/>
                  <a:gd name="T18" fmla="*/ 160 w 249"/>
                  <a:gd name="T19" fmla="*/ 20 h 184"/>
                  <a:gd name="T20" fmla="*/ 244 w 249"/>
                  <a:gd name="T21" fmla="*/ 151 h 184"/>
                  <a:gd name="T22" fmla="*/ 248 w 249"/>
                  <a:gd name="T23" fmla="*/ 157 h 184"/>
                  <a:gd name="T24" fmla="*/ 249 w 249"/>
                  <a:gd name="T25" fmla="*/ 165 h 184"/>
                  <a:gd name="T26" fmla="*/ 244 w 249"/>
                  <a:gd name="T27" fmla="*/ 178 h 184"/>
                  <a:gd name="T28" fmla="*/ 232 w 249"/>
                  <a:gd name="T29" fmla="*/ 184 h 184"/>
                  <a:gd name="T30" fmla="*/ 219 w 249"/>
                  <a:gd name="T31" fmla="*/ 176 h 184"/>
                  <a:gd name="T32" fmla="*/ 138 w 249"/>
                  <a:gd name="T33" fmla="*/ 51 h 184"/>
                  <a:gd name="T34" fmla="*/ 132 w 249"/>
                  <a:gd name="T35" fmla="*/ 44 h 184"/>
                  <a:gd name="T36" fmla="*/ 124 w 249"/>
                  <a:gd name="T37" fmla="*/ 40 h 184"/>
                  <a:gd name="T38" fmla="*/ 117 w 249"/>
                  <a:gd name="T39" fmla="*/ 44 h 184"/>
                  <a:gd name="T40" fmla="*/ 111 w 249"/>
                  <a:gd name="T41" fmla="*/ 51 h 184"/>
                  <a:gd name="T42" fmla="*/ 29 w 249"/>
                  <a:gd name="T43" fmla="*/ 17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9" h="184">
                    <a:moveTo>
                      <a:pt x="29" y="177"/>
                    </a:moveTo>
                    <a:cubicBezTo>
                      <a:pt x="26" y="182"/>
                      <a:pt x="22" y="184"/>
                      <a:pt x="17" y="184"/>
                    </a:cubicBezTo>
                    <a:cubicBezTo>
                      <a:pt x="12" y="184"/>
                      <a:pt x="8" y="182"/>
                      <a:pt x="5" y="178"/>
                    </a:cubicBezTo>
                    <a:cubicBezTo>
                      <a:pt x="1" y="175"/>
                      <a:pt x="0" y="170"/>
                      <a:pt x="0" y="165"/>
                    </a:cubicBezTo>
                    <a:cubicBezTo>
                      <a:pt x="0" y="160"/>
                      <a:pt x="1" y="156"/>
                      <a:pt x="3" y="153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92" y="15"/>
                      <a:pt x="97" y="10"/>
                      <a:pt x="104" y="6"/>
                    </a:cubicBezTo>
                    <a:cubicBezTo>
                      <a:pt x="110" y="2"/>
                      <a:pt x="117" y="0"/>
                      <a:pt x="124" y="0"/>
                    </a:cubicBezTo>
                    <a:cubicBezTo>
                      <a:pt x="131" y="0"/>
                      <a:pt x="138" y="1"/>
                      <a:pt x="144" y="5"/>
                    </a:cubicBezTo>
                    <a:cubicBezTo>
                      <a:pt x="151" y="8"/>
                      <a:pt x="156" y="13"/>
                      <a:pt x="160" y="20"/>
                    </a:cubicBezTo>
                    <a:cubicBezTo>
                      <a:pt x="244" y="151"/>
                      <a:pt x="244" y="151"/>
                      <a:pt x="244" y="151"/>
                    </a:cubicBezTo>
                    <a:cubicBezTo>
                      <a:pt x="246" y="153"/>
                      <a:pt x="247" y="155"/>
                      <a:pt x="248" y="157"/>
                    </a:cubicBezTo>
                    <a:cubicBezTo>
                      <a:pt x="249" y="159"/>
                      <a:pt x="249" y="162"/>
                      <a:pt x="249" y="165"/>
                    </a:cubicBezTo>
                    <a:cubicBezTo>
                      <a:pt x="249" y="170"/>
                      <a:pt x="247" y="175"/>
                      <a:pt x="244" y="178"/>
                    </a:cubicBezTo>
                    <a:cubicBezTo>
                      <a:pt x="241" y="182"/>
                      <a:pt x="237" y="184"/>
                      <a:pt x="232" y="184"/>
                    </a:cubicBezTo>
                    <a:cubicBezTo>
                      <a:pt x="227" y="184"/>
                      <a:pt x="222" y="181"/>
                      <a:pt x="219" y="176"/>
                    </a:cubicBezTo>
                    <a:cubicBezTo>
                      <a:pt x="138" y="51"/>
                      <a:pt x="138" y="51"/>
                      <a:pt x="138" y="51"/>
                    </a:cubicBezTo>
                    <a:cubicBezTo>
                      <a:pt x="136" y="48"/>
                      <a:pt x="134" y="46"/>
                      <a:pt x="132" y="44"/>
                    </a:cubicBezTo>
                    <a:cubicBezTo>
                      <a:pt x="129" y="41"/>
                      <a:pt x="127" y="40"/>
                      <a:pt x="124" y="40"/>
                    </a:cubicBezTo>
                    <a:cubicBezTo>
                      <a:pt x="122" y="40"/>
                      <a:pt x="119" y="41"/>
                      <a:pt x="117" y="44"/>
                    </a:cubicBezTo>
                    <a:cubicBezTo>
                      <a:pt x="114" y="46"/>
                      <a:pt x="113" y="48"/>
                      <a:pt x="111" y="51"/>
                    </a:cubicBezTo>
                    <a:lnTo>
                      <a:pt x="29" y="17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95" name="Freeform 11">
                <a:extLst>
                  <a:ext uri="{FF2B5EF4-FFF2-40B4-BE49-F238E27FC236}">
                    <a16:creationId xmlns:a16="http://schemas.microsoft.com/office/drawing/2014/main" id="{6E223706-558C-0E6E-6B5C-4C15A25A8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116" y="3232025"/>
                <a:ext cx="430931" cy="283319"/>
              </a:xfrm>
              <a:custGeom>
                <a:avLst/>
                <a:gdLst>
                  <a:gd name="T0" fmla="*/ 29 w 272"/>
                  <a:gd name="T1" fmla="*/ 172 h 176"/>
                  <a:gd name="T2" fmla="*/ 14 w 272"/>
                  <a:gd name="T3" fmla="*/ 160 h 176"/>
                  <a:gd name="T4" fmla="*/ 4 w 272"/>
                  <a:gd name="T5" fmla="*/ 143 h 176"/>
                  <a:gd name="T6" fmla="*/ 0 w 272"/>
                  <a:gd name="T7" fmla="*/ 122 h 176"/>
                  <a:gd name="T8" fmla="*/ 0 w 272"/>
                  <a:gd name="T9" fmla="*/ 19 h 176"/>
                  <a:gd name="T10" fmla="*/ 5 w 272"/>
                  <a:gd name="T11" fmla="*/ 5 h 176"/>
                  <a:gd name="T12" fmla="*/ 17 w 272"/>
                  <a:gd name="T13" fmla="*/ 0 h 176"/>
                  <a:gd name="T14" fmla="*/ 28 w 272"/>
                  <a:gd name="T15" fmla="*/ 5 h 176"/>
                  <a:gd name="T16" fmla="*/ 33 w 272"/>
                  <a:gd name="T17" fmla="*/ 19 h 176"/>
                  <a:gd name="T18" fmla="*/ 33 w 272"/>
                  <a:gd name="T19" fmla="*/ 122 h 176"/>
                  <a:gd name="T20" fmla="*/ 37 w 272"/>
                  <a:gd name="T21" fmla="*/ 133 h 176"/>
                  <a:gd name="T22" fmla="*/ 47 w 272"/>
                  <a:gd name="T23" fmla="*/ 137 h 176"/>
                  <a:gd name="T24" fmla="*/ 255 w 272"/>
                  <a:gd name="T25" fmla="*/ 137 h 176"/>
                  <a:gd name="T26" fmla="*/ 267 w 272"/>
                  <a:gd name="T27" fmla="*/ 143 h 176"/>
                  <a:gd name="T28" fmla="*/ 272 w 272"/>
                  <a:gd name="T29" fmla="*/ 157 h 176"/>
                  <a:gd name="T30" fmla="*/ 267 w 272"/>
                  <a:gd name="T31" fmla="*/ 170 h 176"/>
                  <a:gd name="T32" fmla="*/ 255 w 272"/>
                  <a:gd name="T33" fmla="*/ 176 h 176"/>
                  <a:gd name="T34" fmla="*/ 48 w 272"/>
                  <a:gd name="T35" fmla="*/ 176 h 176"/>
                  <a:gd name="T36" fmla="*/ 29 w 272"/>
                  <a:gd name="T37" fmla="*/ 17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2" h="176">
                    <a:moveTo>
                      <a:pt x="29" y="172"/>
                    </a:moveTo>
                    <a:cubicBezTo>
                      <a:pt x="23" y="169"/>
                      <a:pt x="18" y="165"/>
                      <a:pt x="14" y="160"/>
                    </a:cubicBezTo>
                    <a:cubicBezTo>
                      <a:pt x="10" y="155"/>
                      <a:pt x="6" y="150"/>
                      <a:pt x="4" y="143"/>
                    </a:cubicBezTo>
                    <a:cubicBezTo>
                      <a:pt x="1" y="137"/>
                      <a:pt x="0" y="130"/>
                      <a:pt x="0" y="12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4"/>
                      <a:pt x="2" y="9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2" y="9"/>
                      <a:pt x="33" y="14"/>
                      <a:pt x="33" y="19"/>
                    </a:cubicBezTo>
                    <a:cubicBezTo>
                      <a:pt x="33" y="122"/>
                      <a:pt x="33" y="122"/>
                      <a:pt x="33" y="122"/>
                    </a:cubicBezTo>
                    <a:cubicBezTo>
                      <a:pt x="33" y="126"/>
                      <a:pt x="35" y="130"/>
                      <a:pt x="37" y="133"/>
                    </a:cubicBezTo>
                    <a:cubicBezTo>
                      <a:pt x="40" y="136"/>
                      <a:pt x="43" y="137"/>
                      <a:pt x="47" y="137"/>
                    </a:cubicBezTo>
                    <a:cubicBezTo>
                      <a:pt x="255" y="137"/>
                      <a:pt x="255" y="137"/>
                      <a:pt x="255" y="137"/>
                    </a:cubicBezTo>
                    <a:cubicBezTo>
                      <a:pt x="260" y="137"/>
                      <a:pt x="264" y="139"/>
                      <a:pt x="267" y="143"/>
                    </a:cubicBezTo>
                    <a:cubicBezTo>
                      <a:pt x="271" y="147"/>
                      <a:pt x="272" y="151"/>
                      <a:pt x="272" y="157"/>
                    </a:cubicBezTo>
                    <a:cubicBezTo>
                      <a:pt x="272" y="162"/>
                      <a:pt x="271" y="167"/>
                      <a:pt x="267" y="170"/>
                    </a:cubicBezTo>
                    <a:cubicBezTo>
                      <a:pt x="264" y="174"/>
                      <a:pt x="260" y="176"/>
                      <a:pt x="255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41" y="176"/>
                      <a:pt x="35" y="175"/>
                      <a:pt x="29" y="17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D17B139-648D-4F6E-02BE-942558D4DD1D}"/>
                </a:ext>
              </a:extLst>
            </p:cNvPr>
            <p:cNvGrpSpPr/>
            <p:nvPr/>
          </p:nvGrpSpPr>
          <p:grpSpPr>
            <a:xfrm>
              <a:off x="2535411" y="3455973"/>
              <a:ext cx="4064088" cy="296414"/>
              <a:chOff x="5079912" y="3218931"/>
              <a:chExt cx="4064088" cy="296414"/>
            </a:xfrm>
          </p:grpSpPr>
          <p:sp>
            <p:nvSpPr>
              <p:cNvPr id="80" name="Freeform 17">
                <a:extLst>
                  <a:ext uri="{FF2B5EF4-FFF2-40B4-BE49-F238E27FC236}">
                    <a16:creationId xmlns:a16="http://schemas.microsoft.com/office/drawing/2014/main" id="{3BCBFE13-9B9D-2970-63BF-F80F813B5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9912" y="3232025"/>
                <a:ext cx="432122" cy="283319"/>
              </a:xfrm>
              <a:custGeom>
                <a:avLst/>
                <a:gdLst>
                  <a:gd name="T0" fmla="*/ 268 w 272"/>
                  <a:gd name="T1" fmla="*/ 5 h 176"/>
                  <a:gd name="T2" fmla="*/ 272 w 272"/>
                  <a:gd name="T3" fmla="*/ 19 h 176"/>
                  <a:gd name="T4" fmla="*/ 268 w 272"/>
                  <a:gd name="T5" fmla="*/ 33 h 176"/>
                  <a:gd name="T6" fmla="*/ 256 w 272"/>
                  <a:gd name="T7" fmla="*/ 39 h 176"/>
                  <a:gd name="T8" fmla="*/ 153 w 272"/>
                  <a:gd name="T9" fmla="*/ 39 h 176"/>
                  <a:gd name="T10" fmla="*/ 153 w 272"/>
                  <a:gd name="T11" fmla="*/ 157 h 176"/>
                  <a:gd name="T12" fmla="*/ 148 w 272"/>
                  <a:gd name="T13" fmla="*/ 170 h 176"/>
                  <a:gd name="T14" fmla="*/ 136 w 272"/>
                  <a:gd name="T15" fmla="*/ 176 h 176"/>
                  <a:gd name="T16" fmla="*/ 124 w 272"/>
                  <a:gd name="T17" fmla="*/ 170 h 176"/>
                  <a:gd name="T18" fmla="*/ 119 w 272"/>
                  <a:gd name="T19" fmla="*/ 157 h 176"/>
                  <a:gd name="T20" fmla="*/ 119 w 272"/>
                  <a:gd name="T21" fmla="*/ 39 h 176"/>
                  <a:gd name="T22" fmla="*/ 15 w 272"/>
                  <a:gd name="T23" fmla="*/ 39 h 176"/>
                  <a:gd name="T24" fmla="*/ 4 w 272"/>
                  <a:gd name="T25" fmla="*/ 32 h 176"/>
                  <a:gd name="T26" fmla="*/ 0 w 272"/>
                  <a:gd name="T27" fmla="*/ 19 h 176"/>
                  <a:gd name="T28" fmla="*/ 4 w 272"/>
                  <a:gd name="T29" fmla="*/ 5 h 176"/>
                  <a:gd name="T30" fmla="*/ 16 w 272"/>
                  <a:gd name="T31" fmla="*/ 0 h 176"/>
                  <a:gd name="T32" fmla="*/ 256 w 272"/>
                  <a:gd name="T33" fmla="*/ 0 h 176"/>
                  <a:gd name="T34" fmla="*/ 268 w 272"/>
                  <a:gd name="T35" fmla="*/ 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2" h="176">
                    <a:moveTo>
                      <a:pt x="268" y="5"/>
                    </a:moveTo>
                    <a:cubicBezTo>
                      <a:pt x="271" y="9"/>
                      <a:pt x="272" y="14"/>
                      <a:pt x="272" y="19"/>
                    </a:cubicBezTo>
                    <a:cubicBezTo>
                      <a:pt x="272" y="25"/>
                      <a:pt x="271" y="29"/>
                      <a:pt x="268" y="33"/>
                    </a:cubicBezTo>
                    <a:cubicBezTo>
                      <a:pt x="264" y="37"/>
                      <a:pt x="260" y="39"/>
                      <a:pt x="256" y="39"/>
                    </a:cubicBezTo>
                    <a:cubicBezTo>
                      <a:pt x="153" y="39"/>
                      <a:pt x="153" y="39"/>
                      <a:pt x="153" y="39"/>
                    </a:cubicBezTo>
                    <a:cubicBezTo>
                      <a:pt x="153" y="157"/>
                      <a:pt x="153" y="157"/>
                      <a:pt x="153" y="157"/>
                    </a:cubicBezTo>
                    <a:cubicBezTo>
                      <a:pt x="153" y="162"/>
                      <a:pt x="151" y="167"/>
                      <a:pt x="148" y="170"/>
                    </a:cubicBezTo>
                    <a:cubicBezTo>
                      <a:pt x="145" y="174"/>
                      <a:pt x="141" y="176"/>
                      <a:pt x="136" y="176"/>
                    </a:cubicBezTo>
                    <a:cubicBezTo>
                      <a:pt x="131" y="176"/>
                      <a:pt x="127" y="174"/>
                      <a:pt x="124" y="170"/>
                    </a:cubicBezTo>
                    <a:cubicBezTo>
                      <a:pt x="121" y="167"/>
                      <a:pt x="119" y="162"/>
                      <a:pt x="119" y="157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1" y="38"/>
                      <a:pt x="7" y="36"/>
                      <a:pt x="4" y="32"/>
                    </a:cubicBezTo>
                    <a:cubicBezTo>
                      <a:pt x="1" y="29"/>
                      <a:pt x="0" y="24"/>
                      <a:pt x="0" y="19"/>
                    </a:cubicBezTo>
                    <a:cubicBezTo>
                      <a:pt x="0" y="14"/>
                      <a:pt x="1" y="9"/>
                      <a:pt x="4" y="5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56" y="0"/>
                      <a:pt x="256" y="0"/>
                      <a:pt x="256" y="0"/>
                    </a:cubicBezTo>
                    <a:cubicBezTo>
                      <a:pt x="260" y="0"/>
                      <a:pt x="264" y="2"/>
                      <a:pt x="268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1" name="Freeform 18">
                <a:extLst>
                  <a:ext uri="{FF2B5EF4-FFF2-40B4-BE49-F238E27FC236}">
                    <a16:creationId xmlns:a16="http://schemas.microsoft.com/office/drawing/2014/main" id="{28DDF8AF-D92C-A397-20E8-B5F7469F07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37033" y="3232025"/>
                <a:ext cx="445216" cy="283319"/>
              </a:xfrm>
              <a:custGeom>
                <a:avLst/>
                <a:gdLst>
                  <a:gd name="T0" fmla="*/ 0 w 281"/>
                  <a:gd name="T1" fmla="*/ 19 h 176"/>
                  <a:gd name="T2" fmla="*/ 5 w 281"/>
                  <a:gd name="T3" fmla="*/ 5 h 176"/>
                  <a:gd name="T4" fmla="*/ 17 w 281"/>
                  <a:gd name="T5" fmla="*/ 0 h 176"/>
                  <a:gd name="T6" fmla="*/ 264 w 281"/>
                  <a:gd name="T7" fmla="*/ 0 h 176"/>
                  <a:gd name="T8" fmla="*/ 276 w 281"/>
                  <a:gd name="T9" fmla="*/ 5 h 176"/>
                  <a:gd name="T10" fmla="*/ 281 w 281"/>
                  <a:gd name="T11" fmla="*/ 19 h 176"/>
                  <a:gd name="T12" fmla="*/ 276 w 281"/>
                  <a:gd name="T13" fmla="*/ 33 h 176"/>
                  <a:gd name="T14" fmla="*/ 264 w 281"/>
                  <a:gd name="T15" fmla="*/ 39 h 176"/>
                  <a:gd name="T16" fmla="*/ 17 w 281"/>
                  <a:gd name="T17" fmla="*/ 39 h 176"/>
                  <a:gd name="T18" fmla="*/ 5 w 281"/>
                  <a:gd name="T19" fmla="*/ 33 h 176"/>
                  <a:gd name="T20" fmla="*/ 0 w 281"/>
                  <a:gd name="T21" fmla="*/ 19 h 176"/>
                  <a:gd name="T22" fmla="*/ 43 w 281"/>
                  <a:gd name="T23" fmla="*/ 176 h 176"/>
                  <a:gd name="T24" fmla="*/ 28 w 281"/>
                  <a:gd name="T25" fmla="*/ 172 h 176"/>
                  <a:gd name="T26" fmla="*/ 14 w 281"/>
                  <a:gd name="T27" fmla="*/ 161 h 176"/>
                  <a:gd name="T28" fmla="*/ 4 w 281"/>
                  <a:gd name="T29" fmla="*/ 145 h 176"/>
                  <a:gd name="T30" fmla="*/ 0 w 281"/>
                  <a:gd name="T31" fmla="*/ 123 h 176"/>
                  <a:gd name="T32" fmla="*/ 0 w 281"/>
                  <a:gd name="T33" fmla="*/ 87 h 176"/>
                  <a:gd name="T34" fmla="*/ 6 w 281"/>
                  <a:gd name="T35" fmla="*/ 72 h 176"/>
                  <a:gd name="T36" fmla="*/ 23 w 281"/>
                  <a:gd name="T37" fmla="*/ 68 h 176"/>
                  <a:gd name="T38" fmla="*/ 256 w 281"/>
                  <a:gd name="T39" fmla="*/ 68 h 176"/>
                  <a:gd name="T40" fmla="*/ 268 w 281"/>
                  <a:gd name="T41" fmla="*/ 74 h 176"/>
                  <a:gd name="T42" fmla="*/ 273 w 281"/>
                  <a:gd name="T43" fmla="*/ 88 h 176"/>
                  <a:gd name="T44" fmla="*/ 268 w 281"/>
                  <a:gd name="T45" fmla="*/ 102 h 176"/>
                  <a:gd name="T46" fmla="*/ 256 w 281"/>
                  <a:gd name="T47" fmla="*/ 107 h 176"/>
                  <a:gd name="T48" fmla="*/ 34 w 281"/>
                  <a:gd name="T49" fmla="*/ 107 h 176"/>
                  <a:gd name="T50" fmla="*/ 34 w 281"/>
                  <a:gd name="T51" fmla="*/ 127 h 176"/>
                  <a:gd name="T52" fmla="*/ 37 w 281"/>
                  <a:gd name="T53" fmla="*/ 134 h 176"/>
                  <a:gd name="T54" fmla="*/ 45 w 281"/>
                  <a:gd name="T55" fmla="*/ 137 h 176"/>
                  <a:gd name="T56" fmla="*/ 264 w 281"/>
                  <a:gd name="T57" fmla="*/ 137 h 176"/>
                  <a:gd name="T58" fmla="*/ 276 w 281"/>
                  <a:gd name="T59" fmla="*/ 143 h 176"/>
                  <a:gd name="T60" fmla="*/ 281 w 281"/>
                  <a:gd name="T61" fmla="*/ 157 h 176"/>
                  <a:gd name="T62" fmla="*/ 276 w 281"/>
                  <a:gd name="T63" fmla="*/ 170 h 176"/>
                  <a:gd name="T64" fmla="*/ 264 w 281"/>
                  <a:gd name="T65" fmla="*/ 176 h 176"/>
                  <a:gd name="T66" fmla="*/ 43 w 281"/>
                  <a:gd name="T67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176">
                    <a:moveTo>
                      <a:pt x="0" y="19"/>
                    </a:moveTo>
                    <a:cubicBezTo>
                      <a:pt x="0" y="14"/>
                      <a:pt x="2" y="9"/>
                      <a:pt x="5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5"/>
                    </a:cubicBezTo>
                    <a:cubicBezTo>
                      <a:pt x="279" y="9"/>
                      <a:pt x="281" y="14"/>
                      <a:pt x="281" y="19"/>
                    </a:cubicBezTo>
                    <a:cubicBezTo>
                      <a:pt x="281" y="25"/>
                      <a:pt x="279" y="29"/>
                      <a:pt x="276" y="33"/>
                    </a:cubicBezTo>
                    <a:cubicBezTo>
                      <a:pt x="273" y="37"/>
                      <a:pt x="269" y="39"/>
                      <a:pt x="264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3" y="39"/>
                      <a:pt x="9" y="37"/>
                      <a:pt x="5" y="33"/>
                    </a:cubicBezTo>
                    <a:cubicBezTo>
                      <a:pt x="2" y="29"/>
                      <a:pt x="0" y="25"/>
                      <a:pt x="0" y="19"/>
                    </a:cubicBezTo>
                    <a:close/>
                    <a:moveTo>
                      <a:pt x="43" y="176"/>
                    </a:moveTo>
                    <a:cubicBezTo>
                      <a:pt x="38" y="176"/>
                      <a:pt x="33" y="175"/>
                      <a:pt x="28" y="172"/>
                    </a:cubicBezTo>
                    <a:cubicBezTo>
                      <a:pt x="22" y="170"/>
                      <a:pt x="18" y="166"/>
                      <a:pt x="14" y="161"/>
                    </a:cubicBezTo>
                    <a:cubicBezTo>
                      <a:pt x="10" y="157"/>
                      <a:pt x="7" y="151"/>
                      <a:pt x="4" y="145"/>
                    </a:cubicBezTo>
                    <a:cubicBezTo>
                      <a:pt x="2" y="138"/>
                      <a:pt x="0" y="131"/>
                      <a:pt x="0" y="12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79"/>
                      <a:pt x="2" y="75"/>
                      <a:pt x="6" y="72"/>
                    </a:cubicBezTo>
                    <a:cubicBezTo>
                      <a:pt x="9" y="70"/>
                      <a:pt x="15" y="68"/>
                      <a:pt x="23" y="68"/>
                    </a:cubicBezTo>
                    <a:cubicBezTo>
                      <a:pt x="256" y="68"/>
                      <a:pt x="256" y="68"/>
                      <a:pt x="256" y="68"/>
                    </a:cubicBezTo>
                    <a:cubicBezTo>
                      <a:pt x="261" y="68"/>
                      <a:pt x="265" y="70"/>
                      <a:pt x="268" y="74"/>
                    </a:cubicBezTo>
                    <a:cubicBezTo>
                      <a:pt x="271" y="78"/>
                      <a:pt x="273" y="83"/>
                      <a:pt x="273" y="88"/>
                    </a:cubicBezTo>
                    <a:cubicBezTo>
                      <a:pt x="273" y="93"/>
                      <a:pt x="271" y="98"/>
                      <a:pt x="268" y="102"/>
                    </a:cubicBezTo>
                    <a:cubicBezTo>
                      <a:pt x="265" y="105"/>
                      <a:pt x="261" y="107"/>
                      <a:pt x="256" y="107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4" y="130"/>
                      <a:pt x="35" y="132"/>
                      <a:pt x="37" y="134"/>
                    </a:cubicBezTo>
                    <a:cubicBezTo>
                      <a:pt x="39" y="136"/>
                      <a:pt x="41" y="137"/>
                      <a:pt x="45" y="137"/>
                    </a:cubicBezTo>
                    <a:cubicBezTo>
                      <a:pt x="264" y="137"/>
                      <a:pt x="264" y="137"/>
                      <a:pt x="264" y="137"/>
                    </a:cubicBezTo>
                    <a:cubicBezTo>
                      <a:pt x="269" y="137"/>
                      <a:pt x="273" y="139"/>
                      <a:pt x="276" y="143"/>
                    </a:cubicBezTo>
                    <a:cubicBezTo>
                      <a:pt x="279" y="147"/>
                      <a:pt x="281" y="151"/>
                      <a:pt x="281" y="157"/>
                    </a:cubicBezTo>
                    <a:cubicBezTo>
                      <a:pt x="281" y="162"/>
                      <a:pt x="279" y="167"/>
                      <a:pt x="276" y="170"/>
                    </a:cubicBezTo>
                    <a:cubicBezTo>
                      <a:pt x="273" y="174"/>
                      <a:pt x="269" y="176"/>
                      <a:pt x="264" y="176"/>
                    </a:cubicBezTo>
                    <a:lnTo>
                      <a:pt x="43" y="17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2" name="Freeform 19">
                <a:extLst>
                  <a:ext uri="{FF2B5EF4-FFF2-40B4-BE49-F238E27FC236}">
                    <a16:creationId xmlns:a16="http://schemas.microsoft.com/office/drawing/2014/main" id="{A7609842-9607-8FCA-B0C1-DA8718AE2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8438" y="3232025"/>
                <a:ext cx="464263" cy="283319"/>
              </a:xfrm>
              <a:custGeom>
                <a:avLst/>
                <a:gdLst>
                  <a:gd name="T0" fmla="*/ 293 w 293"/>
                  <a:gd name="T1" fmla="*/ 157 h 176"/>
                  <a:gd name="T2" fmla="*/ 289 w 293"/>
                  <a:gd name="T3" fmla="*/ 170 h 176"/>
                  <a:gd name="T4" fmla="*/ 277 w 293"/>
                  <a:gd name="T5" fmla="*/ 176 h 176"/>
                  <a:gd name="T6" fmla="*/ 265 w 293"/>
                  <a:gd name="T7" fmla="*/ 170 h 176"/>
                  <a:gd name="T8" fmla="*/ 260 w 293"/>
                  <a:gd name="T9" fmla="*/ 157 h 176"/>
                  <a:gd name="T10" fmla="*/ 260 w 293"/>
                  <a:gd name="T11" fmla="*/ 68 h 176"/>
                  <a:gd name="T12" fmla="*/ 258 w 293"/>
                  <a:gd name="T13" fmla="*/ 52 h 176"/>
                  <a:gd name="T14" fmla="*/ 248 w 293"/>
                  <a:gd name="T15" fmla="*/ 63 h 176"/>
                  <a:gd name="T16" fmla="*/ 172 w 293"/>
                  <a:gd name="T17" fmla="*/ 164 h 176"/>
                  <a:gd name="T18" fmla="*/ 161 w 293"/>
                  <a:gd name="T19" fmla="*/ 173 h 176"/>
                  <a:gd name="T20" fmla="*/ 147 w 293"/>
                  <a:gd name="T21" fmla="*/ 176 h 176"/>
                  <a:gd name="T22" fmla="*/ 132 w 293"/>
                  <a:gd name="T23" fmla="*/ 173 h 176"/>
                  <a:gd name="T24" fmla="*/ 121 w 293"/>
                  <a:gd name="T25" fmla="*/ 164 h 176"/>
                  <a:gd name="T26" fmla="*/ 45 w 293"/>
                  <a:gd name="T27" fmla="*/ 63 h 176"/>
                  <a:gd name="T28" fmla="*/ 35 w 293"/>
                  <a:gd name="T29" fmla="*/ 52 h 176"/>
                  <a:gd name="T30" fmla="*/ 33 w 293"/>
                  <a:gd name="T31" fmla="*/ 68 h 176"/>
                  <a:gd name="T32" fmla="*/ 33 w 293"/>
                  <a:gd name="T33" fmla="*/ 157 h 176"/>
                  <a:gd name="T34" fmla="*/ 28 w 293"/>
                  <a:gd name="T35" fmla="*/ 170 h 176"/>
                  <a:gd name="T36" fmla="*/ 16 w 293"/>
                  <a:gd name="T37" fmla="*/ 176 h 176"/>
                  <a:gd name="T38" fmla="*/ 5 w 293"/>
                  <a:gd name="T39" fmla="*/ 170 h 176"/>
                  <a:gd name="T40" fmla="*/ 0 w 293"/>
                  <a:gd name="T41" fmla="*/ 157 h 176"/>
                  <a:gd name="T42" fmla="*/ 0 w 293"/>
                  <a:gd name="T43" fmla="*/ 39 h 176"/>
                  <a:gd name="T44" fmla="*/ 8 w 293"/>
                  <a:gd name="T45" fmla="*/ 11 h 176"/>
                  <a:gd name="T46" fmla="*/ 30 w 293"/>
                  <a:gd name="T47" fmla="*/ 0 h 176"/>
                  <a:gd name="T48" fmla="*/ 45 w 293"/>
                  <a:gd name="T49" fmla="*/ 5 h 176"/>
                  <a:gd name="T50" fmla="*/ 57 w 293"/>
                  <a:gd name="T51" fmla="*/ 16 h 176"/>
                  <a:gd name="T52" fmla="*/ 137 w 293"/>
                  <a:gd name="T53" fmla="*/ 122 h 176"/>
                  <a:gd name="T54" fmla="*/ 141 w 293"/>
                  <a:gd name="T55" fmla="*/ 126 h 176"/>
                  <a:gd name="T56" fmla="*/ 147 w 293"/>
                  <a:gd name="T57" fmla="*/ 129 h 176"/>
                  <a:gd name="T58" fmla="*/ 152 w 293"/>
                  <a:gd name="T59" fmla="*/ 126 h 176"/>
                  <a:gd name="T60" fmla="*/ 156 w 293"/>
                  <a:gd name="T61" fmla="*/ 122 h 176"/>
                  <a:gd name="T62" fmla="*/ 236 w 293"/>
                  <a:gd name="T63" fmla="*/ 16 h 176"/>
                  <a:gd name="T64" fmla="*/ 236 w 293"/>
                  <a:gd name="T65" fmla="*/ 16 h 176"/>
                  <a:gd name="T66" fmla="*/ 248 w 293"/>
                  <a:gd name="T67" fmla="*/ 4 h 176"/>
                  <a:gd name="T68" fmla="*/ 263 w 293"/>
                  <a:gd name="T69" fmla="*/ 0 h 176"/>
                  <a:gd name="T70" fmla="*/ 285 w 293"/>
                  <a:gd name="T71" fmla="*/ 11 h 176"/>
                  <a:gd name="T72" fmla="*/ 293 w 293"/>
                  <a:gd name="T73" fmla="*/ 39 h 176"/>
                  <a:gd name="T74" fmla="*/ 293 w 293"/>
                  <a:gd name="T75" fmla="*/ 15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3" h="176">
                    <a:moveTo>
                      <a:pt x="293" y="157"/>
                    </a:moveTo>
                    <a:cubicBezTo>
                      <a:pt x="293" y="162"/>
                      <a:pt x="292" y="167"/>
                      <a:pt x="289" y="170"/>
                    </a:cubicBezTo>
                    <a:cubicBezTo>
                      <a:pt x="285" y="174"/>
                      <a:pt x="281" y="176"/>
                      <a:pt x="277" y="176"/>
                    </a:cubicBezTo>
                    <a:cubicBezTo>
                      <a:pt x="272" y="176"/>
                      <a:pt x="268" y="174"/>
                      <a:pt x="265" y="170"/>
                    </a:cubicBezTo>
                    <a:cubicBezTo>
                      <a:pt x="262" y="167"/>
                      <a:pt x="260" y="162"/>
                      <a:pt x="260" y="157"/>
                    </a:cubicBezTo>
                    <a:cubicBezTo>
                      <a:pt x="260" y="68"/>
                      <a:pt x="260" y="68"/>
                      <a:pt x="260" y="68"/>
                    </a:cubicBezTo>
                    <a:cubicBezTo>
                      <a:pt x="260" y="57"/>
                      <a:pt x="259" y="52"/>
                      <a:pt x="258" y="52"/>
                    </a:cubicBezTo>
                    <a:cubicBezTo>
                      <a:pt x="257" y="52"/>
                      <a:pt x="254" y="56"/>
                      <a:pt x="248" y="63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69" y="168"/>
                      <a:pt x="165" y="171"/>
                      <a:pt x="161" y="173"/>
                    </a:cubicBezTo>
                    <a:cubicBezTo>
                      <a:pt x="156" y="175"/>
                      <a:pt x="152" y="176"/>
                      <a:pt x="147" y="176"/>
                    </a:cubicBezTo>
                    <a:cubicBezTo>
                      <a:pt x="141" y="176"/>
                      <a:pt x="137" y="175"/>
                      <a:pt x="132" y="173"/>
                    </a:cubicBezTo>
                    <a:cubicBezTo>
                      <a:pt x="128" y="171"/>
                      <a:pt x="124" y="168"/>
                      <a:pt x="121" y="164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39" y="56"/>
                      <a:pt x="36" y="52"/>
                      <a:pt x="35" y="52"/>
                    </a:cubicBezTo>
                    <a:cubicBezTo>
                      <a:pt x="34" y="52"/>
                      <a:pt x="33" y="57"/>
                      <a:pt x="33" y="68"/>
                    </a:cubicBezTo>
                    <a:cubicBezTo>
                      <a:pt x="33" y="157"/>
                      <a:pt x="33" y="157"/>
                      <a:pt x="33" y="157"/>
                    </a:cubicBezTo>
                    <a:cubicBezTo>
                      <a:pt x="33" y="162"/>
                      <a:pt x="31" y="167"/>
                      <a:pt x="28" y="170"/>
                    </a:cubicBezTo>
                    <a:cubicBezTo>
                      <a:pt x="25" y="174"/>
                      <a:pt x="21" y="176"/>
                      <a:pt x="16" y="176"/>
                    </a:cubicBezTo>
                    <a:cubicBezTo>
                      <a:pt x="12" y="176"/>
                      <a:pt x="8" y="174"/>
                      <a:pt x="5" y="170"/>
                    </a:cubicBezTo>
                    <a:cubicBezTo>
                      <a:pt x="1" y="167"/>
                      <a:pt x="0" y="162"/>
                      <a:pt x="0" y="1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8"/>
                      <a:pt x="2" y="19"/>
                      <a:pt x="8" y="11"/>
                    </a:cubicBezTo>
                    <a:cubicBezTo>
                      <a:pt x="13" y="4"/>
                      <a:pt x="20" y="0"/>
                      <a:pt x="30" y="0"/>
                    </a:cubicBezTo>
                    <a:cubicBezTo>
                      <a:pt x="35" y="0"/>
                      <a:pt x="40" y="1"/>
                      <a:pt x="45" y="5"/>
                    </a:cubicBezTo>
                    <a:cubicBezTo>
                      <a:pt x="49" y="8"/>
                      <a:pt x="53" y="12"/>
                      <a:pt x="57" y="16"/>
                    </a:cubicBezTo>
                    <a:cubicBezTo>
                      <a:pt x="137" y="122"/>
                      <a:pt x="137" y="122"/>
                      <a:pt x="137" y="122"/>
                    </a:cubicBezTo>
                    <a:cubicBezTo>
                      <a:pt x="138" y="124"/>
                      <a:pt x="139" y="125"/>
                      <a:pt x="141" y="126"/>
                    </a:cubicBezTo>
                    <a:cubicBezTo>
                      <a:pt x="143" y="128"/>
                      <a:pt x="145" y="129"/>
                      <a:pt x="147" y="129"/>
                    </a:cubicBezTo>
                    <a:cubicBezTo>
                      <a:pt x="148" y="129"/>
                      <a:pt x="150" y="128"/>
                      <a:pt x="152" y="126"/>
                    </a:cubicBezTo>
                    <a:cubicBezTo>
                      <a:pt x="154" y="125"/>
                      <a:pt x="155" y="124"/>
                      <a:pt x="156" y="122"/>
                    </a:cubicBezTo>
                    <a:cubicBezTo>
                      <a:pt x="236" y="16"/>
                      <a:pt x="236" y="16"/>
                      <a:pt x="236" y="16"/>
                    </a:cubicBezTo>
                    <a:cubicBezTo>
                      <a:pt x="236" y="16"/>
                      <a:pt x="236" y="16"/>
                      <a:pt x="236" y="16"/>
                    </a:cubicBezTo>
                    <a:cubicBezTo>
                      <a:pt x="240" y="11"/>
                      <a:pt x="244" y="7"/>
                      <a:pt x="248" y="4"/>
                    </a:cubicBezTo>
                    <a:cubicBezTo>
                      <a:pt x="253" y="1"/>
                      <a:pt x="258" y="0"/>
                      <a:pt x="263" y="0"/>
                    </a:cubicBezTo>
                    <a:cubicBezTo>
                      <a:pt x="273" y="0"/>
                      <a:pt x="280" y="4"/>
                      <a:pt x="285" y="11"/>
                    </a:cubicBezTo>
                    <a:cubicBezTo>
                      <a:pt x="291" y="19"/>
                      <a:pt x="293" y="28"/>
                      <a:pt x="293" y="39"/>
                    </a:cubicBezTo>
                    <a:lnTo>
                      <a:pt x="293" y="15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3" name="Freeform 20">
                <a:extLst>
                  <a:ext uri="{FF2B5EF4-FFF2-40B4-BE49-F238E27FC236}">
                    <a16:creationId xmlns:a16="http://schemas.microsoft.com/office/drawing/2014/main" id="{8A8E210A-7947-1706-0F6D-A543BCDA2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8891" y="3232025"/>
                <a:ext cx="432122" cy="283319"/>
              </a:xfrm>
              <a:custGeom>
                <a:avLst/>
                <a:gdLst>
                  <a:gd name="T0" fmla="*/ 0 w 273"/>
                  <a:gd name="T1" fmla="*/ 19 h 176"/>
                  <a:gd name="T2" fmla="*/ 5 w 273"/>
                  <a:gd name="T3" fmla="*/ 5 h 176"/>
                  <a:gd name="T4" fmla="*/ 17 w 273"/>
                  <a:gd name="T5" fmla="*/ 0 h 176"/>
                  <a:gd name="T6" fmla="*/ 226 w 273"/>
                  <a:gd name="T7" fmla="*/ 0 h 176"/>
                  <a:gd name="T8" fmla="*/ 244 w 273"/>
                  <a:gd name="T9" fmla="*/ 4 h 176"/>
                  <a:gd name="T10" fmla="*/ 259 w 273"/>
                  <a:gd name="T11" fmla="*/ 16 h 176"/>
                  <a:gd name="T12" fmla="*/ 269 w 273"/>
                  <a:gd name="T13" fmla="*/ 33 h 176"/>
                  <a:gd name="T14" fmla="*/ 273 w 273"/>
                  <a:gd name="T15" fmla="*/ 54 h 176"/>
                  <a:gd name="T16" fmla="*/ 269 w 273"/>
                  <a:gd name="T17" fmla="*/ 75 h 176"/>
                  <a:gd name="T18" fmla="*/ 259 w 273"/>
                  <a:gd name="T19" fmla="*/ 92 h 176"/>
                  <a:gd name="T20" fmla="*/ 244 w 273"/>
                  <a:gd name="T21" fmla="*/ 103 h 176"/>
                  <a:gd name="T22" fmla="*/ 226 w 273"/>
                  <a:gd name="T23" fmla="*/ 107 h 176"/>
                  <a:gd name="T24" fmla="*/ 45 w 273"/>
                  <a:gd name="T25" fmla="*/ 107 h 176"/>
                  <a:gd name="T26" fmla="*/ 37 w 273"/>
                  <a:gd name="T27" fmla="*/ 112 h 176"/>
                  <a:gd name="T28" fmla="*/ 34 w 273"/>
                  <a:gd name="T29" fmla="*/ 122 h 176"/>
                  <a:gd name="T30" fmla="*/ 34 w 273"/>
                  <a:gd name="T31" fmla="*/ 157 h 176"/>
                  <a:gd name="T32" fmla="*/ 29 w 273"/>
                  <a:gd name="T33" fmla="*/ 170 h 176"/>
                  <a:gd name="T34" fmla="*/ 17 w 273"/>
                  <a:gd name="T35" fmla="*/ 176 h 176"/>
                  <a:gd name="T36" fmla="*/ 5 w 273"/>
                  <a:gd name="T37" fmla="*/ 170 h 176"/>
                  <a:gd name="T38" fmla="*/ 0 w 273"/>
                  <a:gd name="T39" fmla="*/ 157 h 176"/>
                  <a:gd name="T40" fmla="*/ 0 w 273"/>
                  <a:gd name="T41" fmla="*/ 118 h 176"/>
                  <a:gd name="T42" fmla="*/ 4 w 273"/>
                  <a:gd name="T43" fmla="*/ 99 h 176"/>
                  <a:gd name="T44" fmla="*/ 12 w 273"/>
                  <a:gd name="T45" fmla="*/ 83 h 176"/>
                  <a:gd name="T46" fmla="*/ 26 w 273"/>
                  <a:gd name="T47" fmla="*/ 72 h 176"/>
                  <a:gd name="T48" fmla="*/ 42 w 273"/>
                  <a:gd name="T49" fmla="*/ 68 h 176"/>
                  <a:gd name="T50" fmla="*/ 227 w 273"/>
                  <a:gd name="T51" fmla="*/ 68 h 176"/>
                  <a:gd name="T52" fmla="*/ 236 w 273"/>
                  <a:gd name="T53" fmla="*/ 64 h 176"/>
                  <a:gd name="T54" fmla="*/ 240 w 273"/>
                  <a:gd name="T55" fmla="*/ 54 h 176"/>
                  <a:gd name="T56" fmla="*/ 236 w 273"/>
                  <a:gd name="T57" fmla="*/ 43 h 176"/>
                  <a:gd name="T58" fmla="*/ 227 w 273"/>
                  <a:gd name="T59" fmla="*/ 39 h 176"/>
                  <a:gd name="T60" fmla="*/ 17 w 273"/>
                  <a:gd name="T61" fmla="*/ 39 h 176"/>
                  <a:gd name="T62" fmla="*/ 5 w 273"/>
                  <a:gd name="T63" fmla="*/ 33 h 176"/>
                  <a:gd name="T64" fmla="*/ 0 w 273"/>
                  <a:gd name="T65" fmla="*/ 1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3" h="176">
                    <a:moveTo>
                      <a:pt x="0" y="19"/>
                    </a:moveTo>
                    <a:cubicBezTo>
                      <a:pt x="0" y="14"/>
                      <a:pt x="2" y="9"/>
                      <a:pt x="5" y="5"/>
                    </a:cubicBezTo>
                    <a:cubicBezTo>
                      <a:pt x="9" y="2"/>
                      <a:pt x="12" y="0"/>
                      <a:pt x="17" y="0"/>
                    </a:cubicBezTo>
                    <a:cubicBezTo>
                      <a:pt x="226" y="0"/>
                      <a:pt x="226" y="0"/>
                      <a:pt x="226" y="0"/>
                    </a:cubicBezTo>
                    <a:cubicBezTo>
                      <a:pt x="232" y="0"/>
                      <a:pt x="238" y="1"/>
                      <a:pt x="244" y="4"/>
                    </a:cubicBezTo>
                    <a:cubicBezTo>
                      <a:pt x="250" y="7"/>
                      <a:pt x="255" y="11"/>
                      <a:pt x="259" y="16"/>
                    </a:cubicBezTo>
                    <a:cubicBezTo>
                      <a:pt x="263" y="20"/>
                      <a:pt x="266" y="26"/>
                      <a:pt x="269" y="33"/>
                    </a:cubicBezTo>
                    <a:cubicBezTo>
                      <a:pt x="271" y="39"/>
                      <a:pt x="273" y="46"/>
                      <a:pt x="273" y="54"/>
                    </a:cubicBezTo>
                    <a:cubicBezTo>
                      <a:pt x="273" y="61"/>
                      <a:pt x="271" y="68"/>
                      <a:pt x="269" y="75"/>
                    </a:cubicBezTo>
                    <a:cubicBezTo>
                      <a:pt x="266" y="81"/>
                      <a:pt x="263" y="87"/>
                      <a:pt x="259" y="92"/>
                    </a:cubicBezTo>
                    <a:cubicBezTo>
                      <a:pt x="255" y="96"/>
                      <a:pt x="250" y="100"/>
                      <a:pt x="244" y="103"/>
                    </a:cubicBezTo>
                    <a:cubicBezTo>
                      <a:pt x="238" y="106"/>
                      <a:pt x="232" y="107"/>
                      <a:pt x="226" y="107"/>
                    </a:cubicBezTo>
                    <a:cubicBezTo>
                      <a:pt x="45" y="107"/>
                      <a:pt x="45" y="107"/>
                      <a:pt x="45" y="107"/>
                    </a:cubicBezTo>
                    <a:cubicBezTo>
                      <a:pt x="42" y="108"/>
                      <a:pt x="39" y="109"/>
                      <a:pt x="37" y="112"/>
                    </a:cubicBezTo>
                    <a:cubicBezTo>
                      <a:pt x="35" y="115"/>
                      <a:pt x="34" y="118"/>
                      <a:pt x="34" y="122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34" y="162"/>
                      <a:pt x="32" y="167"/>
                      <a:pt x="29" y="170"/>
                    </a:cubicBezTo>
                    <a:cubicBezTo>
                      <a:pt x="25" y="174"/>
                      <a:pt x="22" y="176"/>
                      <a:pt x="17" y="176"/>
                    </a:cubicBezTo>
                    <a:cubicBezTo>
                      <a:pt x="12" y="176"/>
                      <a:pt x="9" y="174"/>
                      <a:pt x="5" y="170"/>
                    </a:cubicBezTo>
                    <a:cubicBezTo>
                      <a:pt x="2" y="167"/>
                      <a:pt x="0" y="162"/>
                      <a:pt x="0" y="157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1"/>
                      <a:pt x="1" y="105"/>
                      <a:pt x="4" y="99"/>
                    </a:cubicBezTo>
                    <a:cubicBezTo>
                      <a:pt x="6" y="93"/>
                      <a:pt x="9" y="87"/>
                      <a:pt x="12" y="83"/>
                    </a:cubicBezTo>
                    <a:cubicBezTo>
                      <a:pt x="16" y="78"/>
                      <a:pt x="21" y="75"/>
                      <a:pt x="26" y="72"/>
                    </a:cubicBezTo>
                    <a:cubicBezTo>
                      <a:pt x="31" y="70"/>
                      <a:pt x="36" y="68"/>
                      <a:pt x="42" y="68"/>
                    </a:cubicBezTo>
                    <a:cubicBezTo>
                      <a:pt x="227" y="68"/>
                      <a:pt x="227" y="68"/>
                      <a:pt x="227" y="68"/>
                    </a:cubicBezTo>
                    <a:cubicBezTo>
                      <a:pt x="230" y="68"/>
                      <a:pt x="234" y="67"/>
                      <a:pt x="236" y="64"/>
                    </a:cubicBezTo>
                    <a:cubicBezTo>
                      <a:pt x="239" y="61"/>
                      <a:pt x="240" y="58"/>
                      <a:pt x="240" y="54"/>
                    </a:cubicBezTo>
                    <a:cubicBezTo>
                      <a:pt x="240" y="50"/>
                      <a:pt x="239" y="46"/>
                      <a:pt x="236" y="43"/>
                    </a:cubicBezTo>
                    <a:cubicBezTo>
                      <a:pt x="234" y="40"/>
                      <a:pt x="230" y="39"/>
                      <a:pt x="22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2" y="39"/>
                      <a:pt x="9" y="37"/>
                      <a:pt x="5" y="33"/>
                    </a:cubicBezTo>
                    <a:cubicBezTo>
                      <a:pt x="2" y="29"/>
                      <a:pt x="0" y="25"/>
                      <a:pt x="0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4" name="Freeform 21">
                <a:extLst>
                  <a:ext uri="{FF2B5EF4-FFF2-40B4-BE49-F238E27FC236}">
                    <a16:creationId xmlns:a16="http://schemas.microsoft.com/office/drawing/2014/main" id="{BD36D6D0-9355-7DF3-B7F6-842B26861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7201" y="3232025"/>
                <a:ext cx="430931" cy="283319"/>
              </a:xfrm>
              <a:custGeom>
                <a:avLst/>
                <a:gdLst>
                  <a:gd name="T0" fmla="*/ 29 w 272"/>
                  <a:gd name="T1" fmla="*/ 172 h 176"/>
                  <a:gd name="T2" fmla="*/ 14 w 272"/>
                  <a:gd name="T3" fmla="*/ 160 h 176"/>
                  <a:gd name="T4" fmla="*/ 3 w 272"/>
                  <a:gd name="T5" fmla="*/ 143 h 176"/>
                  <a:gd name="T6" fmla="*/ 0 w 272"/>
                  <a:gd name="T7" fmla="*/ 122 h 176"/>
                  <a:gd name="T8" fmla="*/ 0 w 272"/>
                  <a:gd name="T9" fmla="*/ 19 h 176"/>
                  <a:gd name="T10" fmla="*/ 4 w 272"/>
                  <a:gd name="T11" fmla="*/ 5 h 176"/>
                  <a:gd name="T12" fmla="*/ 16 w 272"/>
                  <a:gd name="T13" fmla="*/ 0 h 176"/>
                  <a:gd name="T14" fmla="*/ 28 w 272"/>
                  <a:gd name="T15" fmla="*/ 5 h 176"/>
                  <a:gd name="T16" fmla="*/ 33 w 272"/>
                  <a:gd name="T17" fmla="*/ 19 h 176"/>
                  <a:gd name="T18" fmla="*/ 33 w 272"/>
                  <a:gd name="T19" fmla="*/ 122 h 176"/>
                  <a:gd name="T20" fmla="*/ 37 w 272"/>
                  <a:gd name="T21" fmla="*/ 133 h 176"/>
                  <a:gd name="T22" fmla="*/ 46 w 272"/>
                  <a:gd name="T23" fmla="*/ 137 h 176"/>
                  <a:gd name="T24" fmla="*/ 255 w 272"/>
                  <a:gd name="T25" fmla="*/ 137 h 176"/>
                  <a:gd name="T26" fmla="*/ 267 w 272"/>
                  <a:gd name="T27" fmla="*/ 143 h 176"/>
                  <a:gd name="T28" fmla="*/ 272 w 272"/>
                  <a:gd name="T29" fmla="*/ 157 h 176"/>
                  <a:gd name="T30" fmla="*/ 267 w 272"/>
                  <a:gd name="T31" fmla="*/ 170 h 176"/>
                  <a:gd name="T32" fmla="*/ 255 w 272"/>
                  <a:gd name="T33" fmla="*/ 176 h 176"/>
                  <a:gd name="T34" fmla="*/ 47 w 272"/>
                  <a:gd name="T35" fmla="*/ 176 h 176"/>
                  <a:gd name="T36" fmla="*/ 29 w 272"/>
                  <a:gd name="T37" fmla="*/ 17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2" h="176">
                    <a:moveTo>
                      <a:pt x="29" y="172"/>
                    </a:moveTo>
                    <a:cubicBezTo>
                      <a:pt x="23" y="169"/>
                      <a:pt x="18" y="165"/>
                      <a:pt x="14" y="160"/>
                    </a:cubicBezTo>
                    <a:cubicBezTo>
                      <a:pt x="9" y="155"/>
                      <a:pt x="6" y="150"/>
                      <a:pt x="3" y="143"/>
                    </a:cubicBezTo>
                    <a:cubicBezTo>
                      <a:pt x="1" y="137"/>
                      <a:pt x="0" y="130"/>
                      <a:pt x="0" y="12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4"/>
                      <a:pt x="1" y="9"/>
                      <a:pt x="4" y="5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9"/>
                      <a:pt x="33" y="14"/>
                      <a:pt x="33" y="19"/>
                    </a:cubicBezTo>
                    <a:cubicBezTo>
                      <a:pt x="33" y="122"/>
                      <a:pt x="33" y="122"/>
                      <a:pt x="33" y="122"/>
                    </a:cubicBezTo>
                    <a:cubicBezTo>
                      <a:pt x="33" y="126"/>
                      <a:pt x="34" y="130"/>
                      <a:pt x="37" y="133"/>
                    </a:cubicBezTo>
                    <a:cubicBezTo>
                      <a:pt x="40" y="136"/>
                      <a:pt x="43" y="137"/>
                      <a:pt x="46" y="137"/>
                    </a:cubicBezTo>
                    <a:cubicBezTo>
                      <a:pt x="255" y="137"/>
                      <a:pt x="255" y="137"/>
                      <a:pt x="255" y="137"/>
                    </a:cubicBezTo>
                    <a:cubicBezTo>
                      <a:pt x="260" y="137"/>
                      <a:pt x="264" y="139"/>
                      <a:pt x="267" y="143"/>
                    </a:cubicBezTo>
                    <a:cubicBezTo>
                      <a:pt x="270" y="147"/>
                      <a:pt x="272" y="151"/>
                      <a:pt x="272" y="157"/>
                    </a:cubicBezTo>
                    <a:cubicBezTo>
                      <a:pt x="272" y="162"/>
                      <a:pt x="270" y="167"/>
                      <a:pt x="267" y="170"/>
                    </a:cubicBezTo>
                    <a:cubicBezTo>
                      <a:pt x="264" y="174"/>
                      <a:pt x="260" y="176"/>
                      <a:pt x="255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1" y="176"/>
                      <a:pt x="35" y="175"/>
                      <a:pt x="29" y="17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5" name="Freeform 22">
                <a:extLst>
                  <a:ext uri="{FF2B5EF4-FFF2-40B4-BE49-F238E27FC236}">
                    <a16:creationId xmlns:a16="http://schemas.microsoft.com/office/drawing/2014/main" id="{284D6758-0973-4F54-0C96-7A4E7233A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132" y="3218931"/>
                <a:ext cx="395219" cy="296414"/>
              </a:xfrm>
              <a:custGeom>
                <a:avLst/>
                <a:gdLst>
                  <a:gd name="T0" fmla="*/ 29 w 249"/>
                  <a:gd name="T1" fmla="*/ 177 h 184"/>
                  <a:gd name="T2" fmla="*/ 16 w 249"/>
                  <a:gd name="T3" fmla="*/ 184 h 184"/>
                  <a:gd name="T4" fmla="*/ 5 w 249"/>
                  <a:gd name="T5" fmla="*/ 178 h 184"/>
                  <a:gd name="T6" fmla="*/ 0 w 249"/>
                  <a:gd name="T7" fmla="*/ 165 h 184"/>
                  <a:gd name="T8" fmla="*/ 3 w 249"/>
                  <a:gd name="T9" fmla="*/ 153 h 184"/>
                  <a:gd name="T10" fmla="*/ 88 w 249"/>
                  <a:gd name="T11" fmla="*/ 21 h 184"/>
                  <a:gd name="T12" fmla="*/ 103 w 249"/>
                  <a:gd name="T13" fmla="*/ 6 h 184"/>
                  <a:gd name="T14" fmla="*/ 124 w 249"/>
                  <a:gd name="T15" fmla="*/ 0 h 184"/>
                  <a:gd name="T16" fmla="*/ 144 w 249"/>
                  <a:gd name="T17" fmla="*/ 5 h 184"/>
                  <a:gd name="T18" fmla="*/ 160 w 249"/>
                  <a:gd name="T19" fmla="*/ 20 h 184"/>
                  <a:gd name="T20" fmla="*/ 244 w 249"/>
                  <a:gd name="T21" fmla="*/ 151 h 184"/>
                  <a:gd name="T22" fmla="*/ 248 w 249"/>
                  <a:gd name="T23" fmla="*/ 157 h 184"/>
                  <a:gd name="T24" fmla="*/ 249 w 249"/>
                  <a:gd name="T25" fmla="*/ 165 h 184"/>
                  <a:gd name="T26" fmla="*/ 244 w 249"/>
                  <a:gd name="T27" fmla="*/ 178 h 184"/>
                  <a:gd name="T28" fmla="*/ 232 w 249"/>
                  <a:gd name="T29" fmla="*/ 184 h 184"/>
                  <a:gd name="T30" fmla="*/ 219 w 249"/>
                  <a:gd name="T31" fmla="*/ 176 h 184"/>
                  <a:gd name="T32" fmla="*/ 138 w 249"/>
                  <a:gd name="T33" fmla="*/ 51 h 184"/>
                  <a:gd name="T34" fmla="*/ 132 w 249"/>
                  <a:gd name="T35" fmla="*/ 44 h 184"/>
                  <a:gd name="T36" fmla="*/ 124 w 249"/>
                  <a:gd name="T37" fmla="*/ 40 h 184"/>
                  <a:gd name="T38" fmla="*/ 117 w 249"/>
                  <a:gd name="T39" fmla="*/ 44 h 184"/>
                  <a:gd name="T40" fmla="*/ 111 w 249"/>
                  <a:gd name="T41" fmla="*/ 51 h 184"/>
                  <a:gd name="T42" fmla="*/ 29 w 249"/>
                  <a:gd name="T43" fmla="*/ 17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9" h="184">
                    <a:moveTo>
                      <a:pt x="29" y="177"/>
                    </a:moveTo>
                    <a:cubicBezTo>
                      <a:pt x="26" y="182"/>
                      <a:pt x="22" y="184"/>
                      <a:pt x="16" y="184"/>
                    </a:cubicBezTo>
                    <a:cubicBezTo>
                      <a:pt x="12" y="184"/>
                      <a:pt x="8" y="182"/>
                      <a:pt x="5" y="178"/>
                    </a:cubicBezTo>
                    <a:cubicBezTo>
                      <a:pt x="1" y="175"/>
                      <a:pt x="0" y="170"/>
                      <a:pt x="0" y="165"/>
                    </a:cubicBezTo>
                    <a:cubicBezTo>
                      <a:pt x="0" y="160"/>
                      <a:pt x="1" y="156"/>
                      <a:pt x="3" y="153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92" y="15"/>
                      <a:pt x="97" y="10"/>
                      <a:pt x="103" y="6"/>
                    </a:cubicBezTo>
                    <a:cubicBezTo>
                      <a:pt x="110" y="2"/>
                      <a:pt x="117" y="0"/>
                      <a:pt x="124" y="0"/>
                    </a:cubicBezTo>
                    <a:cubicBezTo>
                      <a:pt x="131" y="0"/>
                      <a:pt x="138" y="1"/>
                      <a:pt x="144" y="5"/>
                    </a:cubicBezTo>
                    <a:cubicBezTo>
                      <a:pt x="150" y="8"/>
                      <a:pt x="156" y="13"/>
                      <a:pt x="160" y="20"/>
                    </a:cubicBezTo>
                    <a:cubicBezTo>
                      <a:pt x="244" y="151"/>
                      <a:pt x="244" y="151"/>
                      <a:pt x="244" y="151"/>
                    </a:cubicBezTo>
                    <a:cubicBezTo>
                      <a:pt x="245" y="153"/>
                      <a:pt x="247" y="155"/>
                      <a:pt x="248" y="157"/>
                    </a:cubicBezTo>
                    <a:cubicBezTo>
                      <a:pt x="249" y="159"/>
                      <a:pt x="249" y="162"/>
                      <a:pt x="249" y="165"/>
                    </a:cubicBezTo>
                    <a:cubicBezTo>
                      <a:pt x="249" y="170"/>
                      <a:pt x="247" y="175"/>
                      <a:pt x="244" y="178"/>
                    </a:cubicBezTo>
                    <a:cubicBezTo>
                      <a:pt x="241" y="182"/>
                      <a:pt x="237" y="184"/>
                      <a:pt x="232" y="184"/>
                    </a:cubicBezTo>
                    <a:cubicBezTo>
                      <a:pt x="227" y="184"/>
                      <a:pt x="222" y="181"/>
                      <a:pt x="219" y="176"/>
                    </a:cubicBezTo>
                    <a:cubicBezTo>
                      <a:pt x="138" y="51"/>
                      <a:pt x="138" y="51"/>
                      <a:pt x="138" y="51"/>
                    </a:cubicBezTo>
                    <a:cubicBezTo>
                      <a:pt x="136" y="48"/>
                      <a:pt x="134" y="46"/>
                      <a:pt x="132" y="44"/>
                    </a:cubicBezTo>
                    <a:cubicBezTo>
                      <a:pt x="129" y="41"/>
                      <a:pt x="127" y="40"/>
                      <a:pt x="124" y="40"/>
                    </a:cubicBezTo>
                    <a:cubicBezTo>
                      <a:pt x="122" y="40"/>
                      <a:pt x="119" y="41"/>
                      <a:pt x="117" y="44"/>
                    </a:cubicBezTo>
                    <a:cubicBezTo>
                      <a:pt x="114" y="46"/>
                      <a:pt x="113" y="48"/>
                      <a:pt x="111" y="51"/>
                    </a:cubicBezTo>
                    <a:lnTo>
                      <a:pt x="29" y="17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6" name="Freeform 23">
                <a:extLst>
                  <a:ext uri="{FF2B5EF4-FFF2-40B4-BE49-F238E27FC236}">
                    <a16:creationId xmlns:a16="http://schemas.microsoft.com/office/drawing/2014/main" id="{EEA99E20-0B39-AE2C-5C1F-97611588F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4305" y="3232025"/>
                <a:ext cx="433312" cy="283319"/>
              </a:xfrm>
              <a:custGeom>
                <a:avLst/>
                <a:gdLst>
                  <a:gd name="T0" fmla="*/ 268 w 273"/>
                  <a:gd name="T1" fmla="*/ 5 h 176"/>
                  <a:gd name="T2" fmla="*/ 273 w 273"/>
                  <a:gd name="T3" fmla="*/ 19 h 176"/>
                  <a:gd name="T4" fmla="*/ 268 w 273"/>
                  <a:gd name="T5" fmla="*/ 33 h 176"/>
                  <a:gd name="T6" fmla="*/ 257 w 273"/>
                  <a:gd name="T7" fmla="*/ 39 h 176"/>
                  <a:gd name="T8" fmla="*/ 154 w 273"/>
                  <a:gd name="T9" fmla="*/ 39 h 176"/>
                  <a:gd name="T10" fmla="*/ 154 w 273"/>
                  <a:gd name="T11" fmla="*/ 157 h 176"/>
                  <a:gd name="T12" fmla="*/ 149 w 273"/>
                  <a:gd name="T13" fmla="*/ 170 h 176"/>
                  <a:gd name="T14" fmla="*/ 137 w 273"/>
                  <a:gd name="T15" fmla="*/ 176 h 176"/>
                  <a:gd name="T16" fmla="*/ 125 w 273"/>
                  <a:gd name="T17" fmla="*/ 170 h 176"/>
                  <a:gd name="T18" fmla="*/ 120 w 273"/>
                  <a:gd name="T19" fmla="*/ 157 h 176"/>
                  <a:gd name="T20" fmla="*/ 120 w 273"/>
                  <a:gd name="T21" fmla="*/ 39 h 176"/>
                  <a:gd name="T22" fmla="*/ 16 w 273"/>
                  <a:gd name="T23" fmla="*/ 39 h 176"/>
                  <a:gd name="T24" fmla="*/ 5 w 273"/>
                  <a:gd name="T25" fmla="*/ 32 h 176"/>
                  <a:gd name="T26" fmla="*/ 0 w 273"/>
                  <a:gd name="T27" fmla="*/ 19 h 176"/>
                  <a:gd name="T28" fmla="*/ 5 w 273"/>
                  <a:gd name="T29" fmla="*/ 5 h 176"/>
                  <a:gd name="T30" fmla="*/ 17 w 273"/>
                  <a:gd name="T31" fmla="*/ 0 h 176"/>
                  <a:gd name="T32" fmla="*/ 257 w 273"/>
                  <a:gd name="T33" fmla="*/ 0 h 176"/>
                  <a:gd name="T34" fmla="*/ 268 w 273"/>
                  <a:gd name="T35" fmla="*/ 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3" h="176">
                    <a:moveTo>
                      <a:pt x="268" y="5"/>
                    </a:moveTo>
                    <a:cubicBezTo>
                      <a:pt x="272" y="9"/>
                      <a:pt x="273" y="14"/>
                      <a:pt x="273" y="19"/>
                    </a:cubicBezTo>
                    <a:cubicBezTo>
                      <a:pt x="273" y="25"/>
                      <a:pt x="272" y="29"/>
                      <a:pt x="268" y="33"/>
                    </a:cubicBezTo>
                    <a:cubicBezTo>
                      <a:pt x="265" y="37"/>
                      <a:pt x="261" y="39"/>
                      <a:pt x="257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54" y="162"/>
                      <a:pt x="152" y="167"/>
                      <a:pt x="149" y="170"/>
                    </a:cubicBezTo>
                    <a:cubicBezTo>
                      <a:pt x="145" y="174"/>
                      <a:pt x="142" y="176"/>
                      <a:pt x="137" y="176"/>
                    </a:cubicBezTo>
                    <a:cubicBezTo>
                      <a:pt x="132" y="176"/>
                      <a:pt x="128" y="174"/>
                      <a:pt x="125" y="170"/>
                    </a:cubicBezTo>
                    <a:cubicBezTo>
                      <a:pt x="122" y="167"/>
                      <a:pt x="120" y="162"/>
                      <a:pt x="120" y="157"/>
                    </a:cubicBezTo>
                    <a:cubicBezTo>
                      <a:pt x="120" y="39"/>
                      <a:pt x="120" y="39"/>
                      <a:pt x="120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2" y="38"/>
                      <a:pt x="8" y="36"/>
                      <a:pt x="5" y="32"/>
                    </a:cubicBezTo>
                    <a:cubicBezTo>
                      <a:pt x="2" y="29"/>
                      <a:pt x="0" y="24"/>
                      <a:pt x="0" y="19"/>
                    </a:cubicBezTo>
                    <a:cubicBezTo>
                      <a:pt x="0" y="14"/>
                      <a:pt x="2" y="9"/>
                      <a:pt x="5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261" y="0"/>
                      <a:pt x="265" y="2"/>
                      <a:pt x="268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7" name="Freeform 24">
                <a:extLst>
                  <a:ext uri="{FF2B5EF4-FFF2-40B4-BE49-F238E27FC236}">
                    <a16:creationId xmlns:a16="http://schemas.microsoft.com/office/drawing/2014/main" id="{F1EDBAE4-A3C0-AA0B-C588-4CD90F9980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2616" y="3232025"/>
                <a:ext cx="446407" cy="283319"/>
              </a:xfrm>
              <a:custGeom>
                <a:avLst/>
                <a:gdLst>
                  <a:gd name="T0" fmla="*/ 0 w 281"/>
                  <a:gd name="T1" fmla="*/ 19 h 176"/>
                  <a:gd name="T2" fmla="*/ 5 w 281"/>
                  <a:gd name="T3" fmla="*/ 5 h 176"/>
                  <a:gd name="T4" fmla="*/ 17 w 281"/>
                  <a:gd name="T5" fmla="*/ 0 h 176"/>
                  <a:gd name="T6" fmla="*/ 264 w 281"/>
                  <a:gd name="T7" fmla="*/ 0 h 176"/>
                  <a:gd name="T8" fmla="*/ 276 w 281"/>
                  <a:gd name="T9" fmla="*/ 5 h 176"/>
                  <a:gd name="T10" fmla="*/ 281 w 281"/>
                  <a:gd name="T11" fmla="*/ 19 h 176"/>
                  <a:gd name="T12" fmla="*/ 276 w 281"/>
                  <a:gd name="T13" fmla="*/ 33 h 176"/>
                  <a:gd name="T14" fmla="*/ 264 w 281"/>
                  <a:gd name="T15" fmla="*/ 39 h 176"/>
                  <a:gd name="T16" fmla="*/ 17 w 281"/>
                  <a:gd name="T17" fmla="*/ 39 h 176"/>
                  <a:gd name="T18" fmla="*/ 5 w 281"/>
                  <a:gd name="T19" fmla="*/ 33 h 176"/>
                  <a:gd name="T20" fmla="*/ 0 w 281"/>
                  <a:gd name="T21" fmla="*/ 19 h 176"/>
                  <a:gd name="T22" fmla="*/ 43 w 281"/>
                  <a:gd name="T23" fmla="*/ 176 h 176"/>
                  <a:gd name="T24" fmla="*/ 28 w 281"/>
                  <a:gd name="T25" fmla="*/ 172 h 176"/>
                  <a:gd name="T26" fmla="*/ 14 w 281"/>
                  <a:gd name="T27" fmla="*/ 161 h 176"/>
                  <a:gd name="T28" fmla="*/ 4 w 281"/>
                  <a:gd name="T29" fmla="*/ 145 h 176"/>
                  <a:gd name="T30" fmla="*/ 0 w 281"/>
                  <a:gd name="T31" fmla="*/ 123 h 176"/>
                  <a:gd name="T32" fmla="*/ 0 w 281"/>
                  <a:gd name="T33" fmla="*/ 87 h 176"/>
                  <a:gd name="T34" fmla="*/ 6 w 281"/>
                  <a:gd name="T35" fmla="*/ 72 h 176"/>
                  <a:gd name="T36" fmla="*/ 23 w 281"/>
                  <a:gd name="T37" fmla="*/ 68 h 176"/>
                  <a:gd name="T38" fmla="*/ 256 w 281"/>
                  <a:gd name="T39" fmla="*/ 68 h 176"/>
                  <a:gd name="T40" fmla="*/ 268 w 281"/>
                  <a:gd name="T41" fmla="*/ 74 h 176"/>
                  <a:gd name="T42" fmla="*/ 273 w 281"/>
                  <a:gd name="T43" fmla="*/ 88 h 176"/>
                  <a:gd name="T44" fmla="*/ 268 w 281"/>
                  <a:gd name="T45" fmla="*/ 102 h 176"/>
                  <a:gd name="T46" fmla="*/ 256 w 281"/>
                  <a:gd name="T47" fmla="*/ 107 h 176"/>
                  <a:gd name="T48" fmla="*/ 34 w 281"/>
                  <a:gd name="T49" fmla="*/ 107 h 176"/>
                  <a:gd name="T50" fmla="*/ 34 w 281"/>
                  <a:gd name="T51" fmla="*/ 127 h 176"/>
                  <a:gd name="T52" fmla="*/ 37 w 281"/>
                  <a:gd name="T53" fmla="*/ 134 h 176"/>
                  <a:gd name="T54" fmla="*/ 45 w 281"/>
                  <a:gd name="T55" fmla="*/ 137 h 176"/>
                  <a:gd name="T56" fmla="*/ 264 w 281"/>
                  <a:gd name="T57" fmla="*/ 137 h 176"/>
                  <a:gd name="T58" fmla="*/ 276 w 281"/>
                  <a:gd name="T59" fmla="*/ 143 h 176"/>
                  <a:gd name="T60" fmla="*/ 281 w 281"/>
                  <a:gd name="T61" fmla="*/ 157 h 176"/>
                  <a:gd name="T62" fmla="*/ 276 w 281"/>
                  <a:gd name="T63" fmla="*/ 170 h 176"/>
                  <a:gd name="T64" fmla="*/ 264 w 281"/>
                  <a:gd name="T65" fmla="*/ 176 h 176"/>
                  <a:gd name="T66" fmla="*/ 43 w 281"/>
                  <a:gd name="T67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176">
                    <a:moveTo>
                      <a:pt x="0" y="19"/>
                    </a:moveTo>
                    <a:cubicBezTo>
                      <a:pt x="0" y="14"/>
                      <a:pt x="2" y="9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8" y="0"/>
                      <a:pt x="272" y="2"/>
                      <a:pt x="276" y="5"/>
                    </a:cubicBezTo>
                    <a:cubicBezTo>
                      <a:pt x="279" y="9"/>
                      <a:pt x="281" y="14"/>
                      <a:pt x="281" y="19"/>
                    </a:cubicBezTo>
                    <a:cubicBezTo>
                      <a:pt x="281" y="25"/>
                      <a:pt x="279" y="29"/>
                      <a:pt x="276" y="33"/>
                    </a:cubicBezTo>
                    <a:cubicBezTo>
                      <a:pt x="272" y="37"/>
                      <a:pt x="268" y="39"/>
                      <a:pt x="264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2" y="39"/>
                      <a:pt x="8" y="37"/>
                      <a:pt x="5" y="33"/>
                    </a:cubicBezTo>
                    <a:cubicBezTo>
                      <a:pt x="2" y="29"/>
                      <a:pt x="0" y="25"/>
                      <a:pt x="0" y="19"/>
                    </a:cubicBezTo>
                    <a:close/>
                    <a:moveTo>
                      <a:pt x="43" y="176"/>
                    </a:moveTo>
                    <a:cubicBezTo>
                      <a:pt x="38" y="176"/>
                      <a:pt x="33" y="175"/>
                      <a:pt x="28" y="172"/>
                    </a:cubicBezTo>
                    <a:cubicBezTo>
                      <a:pt x="22" y="170"/>
                      <a:pt x="18" y="166"/>
                      <a:pt x="14" y="161"/>
                    </a:cubicBezTo>
                    <a:cubicBezTo>
                      <a:pt x="10" y="157"/>
                      <a:pt x="7" y="151"/>
                      <a:pt x="4" y="145"/>
                    </a:cubicBezTo>
                    <a:cubicBezTo>
                      <a:pt x="2" y="138"/>
                      <a:pt x="0" y="131"/>
                      <a:pt x="0" y="12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79"/>
                      <a:pt x="2" y="75"/>
                      <a:pt x="6" y="72"/>
                    </a:cubicBezTo>
                    <a:cubicBezTo>
                      <a:pt x="9" y="70"/>
                      <a:pt x="15" y="68"/>
                      <a:pt x="23" y="68"/>
                    </a:cubicBezTo>
                    <a:cubicBezTo>
                      <a:pt x="256" y="68"/>
                      <a:pt x="256" y="68"/>
                      <a:pt x="256" y="68"/>
                    </a:cubicBezTo>
                    <a:cubicBezTo>
                      <a:pt x="261" y="68"/>
                      <a:pt x="265" y="70"/>
                      <a:pt x="268" y="74"/>
                    </a:cubicBezTo>
                    <a:cubicBezTo>
                      <a:pt x="271" y="78"/>
                      <a:pt x="273" y="83"/>
                      <a:pt x="273" y="88"/>
                    </a:cubicBezTo>
                    <a:cubicBezTo>
                      <a:pt x="273" y="93"/>
                      <a:pt x="271" y="98"/>
                      <a:pt x="268" y="102"/>
                    </a:cubicBezTo>
                    <a:cubicBezTo>
                      <a:pt x="265" y="105"/>
                      <a:pt x="261" y="107"/>
                      <a:pt x="256" y="107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4" y="130"/>
                      <a:pt x="35" y="132"/>
                      <a:pt x="37" y="134"/>
                    </a:cubicBezTo>
                    <a:cubicBezTo>
                      <a:pt x="39" y="136"/>
                      <a:pt x="41" y="137"/>
                      <a:pt x="45" y="137"/>
                    </a:cubicBezTo>
                    <a:cubicBezTo>
                      <a:pt x="264" y="137"/>
                      <a:pt x="264" y="137"/>
                      <a:pt x="264" y="137"/>
                    </a:cubicBezTo>
                    <a:cubicBezTo>
                      <a:pt x="268" y="137"/>
                      <a:pt x="272" y="139"/>
                      <a:pt x="276" y="143"/>
                    </a:cubicBezTo>
                    <a:cubicBezTo>
                      <a:pt x="279" y="147"/>
                      <a:pt x="281" y="151"/>
                      <a:pt x="281" y="157"/>
                    </a:cubicBezTo>
                    <a:cubicBezTo>
                      <a:pt x="281" y="162"/>
                      <a:pt x="279" y="167"/>
                      <a:pt x="276" y="170"/>
                    </a:cubicBezTo>
                    <a:cubicBezTo>
                      <a:pt x="272" y="174"/>
                      <a:pt x="268" y="176"/>
                      <a:pt x="264" y="176"/>
                    </a:cubicBezTo>
                    <a:lnTo>
                      <a:pt x="43" y="17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  <p:sp>
            <p:nvSpPr>
              <p:cNvPr id="88" name="Freeform 25">
                <a:extLst>
                  <a:ext uri="{FF2B5EF4-FFF2-40B4-BE49-F238E27FC236}">
                    <a16:creationId xmlns:a16="http://schemas.microsoft.com/office/drawing/2014/main" id="{CC7BE8E6-C91A-57F1-B435-A83F43451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4022" y="3232025"/>
                <a:ext cx="449978" cy="283319"/>
              </a:xfrm>
              <a:custGeom>
                <a:avLst/>
                <a:gdLst>
                  <a:gd name="T0" fmla="*/ 28 w 284"/>
                  <a:gd name="T1" fmla="*/ 103 h 176"/>
                  <a:gd name="T2" fmla="*/ 13 w 284"/>
                  <a:gd name="T3" fmla="*/ 92 h 176"/>
                  <a:gd name="T4" fmla="*/ 3 w 284"/>
                  <a:gd name="T5" fmla="*/ 75 h 176"/>
                  <a:gd name="T6" fmla="*/ 0 w 284"/>
                  <a:gd name="T7" fmla="*/ 54 h 176"/>
                  <a:gd name="T8" fmla="*/ 3 w 284"/>
                  <a:gd name="T9" fmla="*/ 33 h 176"/>
                  <a:gd name="T10" fmla="*/ 13 w 284"/>
                  <a:gd name="T11" fmla="*/ 16 h 176"/>
                  <a:gd name="T12" fmla="*/ 28 w 284"/>
                  <a:gd name="T13" fmla="*/ 4 h 176"/>
                  <a:gd name="T14" fmla="*/ 46 w 284"/>
                  <a:gd name="T15" fmla="*/ 0 h 176"/>
                  <a:gd name="T16" fmla="*/ 257 w 284"/>
                  <a:gd name="T17" fmla="*/ 0 h 176"/>
                  <a:gd name="T18" fmla="*/ 269 w 284"/>
                  <a:gd name="T19" fmla="*/ 5 h 176"/>
                  <a:gd name="T20" fmla="*/ 274 w 284"/>
                  <a:gd name="T21" fmla="*/ 19 h 176"/>
                  <a:gd name="T22" fmla="*/ 269 w 284"/>
                  <a:gd name="T23" fmla="*/ 33 h 176"/>
                  <a:gd name="T24" fmla="*/ 257 w 284"/>
                  <a:gd name="T25" fmla="*/ 39 h 176"/>
                  <a:gd name="T26" fmla="*/ 45 w 284"/>
                  <a:gd name="T27" fmla="*/ 39 h 176"/>
                  <a:gd name="T28" fmla="*/ 36 w 284"/>
                  <a:gd name="T29" fmla="*/ 43 h 176"/>
                  <a:gd name="T30" fmla="*/ 32 w 284"/>
                  <a:gd name="T31" fmla="*/ 54 h 176"/>
                  <a:gd name="T32" fmla="*/ 36 w 284"/>
                  <a:gd name="T33" fmla="*/ 64 h 176"/>
                  <a:gd name="T34" fmla="*/ 45 w 284"/>
                  <a:gd name="T35" fmla="*/ 68 h 176"/>
                  <a:gd name="T36" fmla="*/ 238 w 284"/>
                  <a:gd name="T37" fmla="*/ 68 h 176"/>
                  <a:gd name="T38" fmla="*/ 256 w 284"/>
                  <a:gd name="T39" fmla="*/ 73 h 176"/>
                  <a:gd name="T40" fmla="*/ 271 w 284"/>
                  <a:gd name="T41" fmla="*/ 84 h 176"/>
                  <a:gd name="T42" fmla="*/ 281 w 284"/>
                  <a:gd name="T43" fmla="*/ 101 h 176"/>
                  <a:gd name="T44" fmla="*/ 284 w 284"/>
                  <a:gd name="T45" fmla="*/ 123 h 176"/>
                  <a:gd name="T46" fmla="*/ 281 w 284"/>
                  <a:gd name="T47" fmla="*/ 144 h 176"/>
                  <a:gd name="T48" fmla="*/ 271 w 284"/>
                  <a:gd name="T49" fmla="*/ 161 h 176"/>
                  <a:gd name="T50" fmla="*/ 256 w 284"/>
                  <a:gd name="T51" fmla="*/ 172 h 176"/>
                  <a:gd name="T52" fmla="*/ 238 w 284"/>
                  <a:gd name="T53" fmla="*/ 176 h 176"/>
                  <a:gd name="T54" fmla="*/ 27 w 284"/>
                  <a:gd name="T55" fmla="*/ 176 h 176"/>
                  <a:gd name="T56" fmla="*/ 15 w 284"/>
                  <a:gd name="T57" fmla="*/ 170 h 176"/>
                  <a:gd name="T58" fmla="*/ 10 w 284"/>
                  <a:gd name="T59" fmla="*/ 157 h 176"/>
                  <a:gd name="T60" fmla="*/ 15 w 284"/>
                  <a:gd name="T61" fmla="*/ 143 h 176"/>
                  <a:gd name="T62" fmla="*/ 27 w 284"/>
                  <a:gd name="T63" fmla="*/ 137 h 176"/>
                  <a:gd name="T64" fmla="*/ 239 w 284"/>
                  <a:gd name="T65" fmla="*/ 137 h 176"/>
                  <a:gd name="T66" fmla="*/ 248 w 284"/>
                  <a:gd name="T67" fmla="*/ 133 h 176"/>
                  <a:gd name="T68" fmla="*/ 252 w 284"/>
                  <a:gd name="T69" fmla="*/ 123 h 176"/>
                  <a:gd name="T70" fmla="*/ 248 w 284"/>
                  <a:gd name="T71" fmla="*/ 112 h 176"/>
                  <a:gd name="T72" fmla="*/ 239 w 284"/>
                  <a:gd name="T73" fmla="*/ 107 h 176"/>
                  <a:gd name="T74" fmla="*/ 46 w 284"/>
                  <a:gd name="T75" fmla="*/ 107 h 176"/>
                  <a:gd name="T76" fmla="*/ 28 w 284"/>
                  <a:gd name="T77" fmla="*/ 10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4" h="176">
                    <a:moveTo>
                      <a:pt x="28" y="103"/>
                    </a:moveTo>
                    <a:cubicBezTo>
                      <a:pt x="22" y="100"/>
                      <a:pt x="17" y="96"/>
                      <a:pt x="13" y="92"/>
                    </a:cubicBezTo>
                    <a:cubicBezTo>
                      <a:pt x="9" y="87"/>
                      <a:pt x="6" y="81"/>
                      <a:pt x="3" y="75"/>
                    </a:cubicBezTo>
                    <a:cubicBezTo>
                      <a:pt x="1" y="68"/>
                      <a:pt x="0" y="61"/>
                      <a:pt x="0" y="54"/>
                    </a:cubicBezTo>
                    <a:cubicBezTo>
                      <a:pt x="0" y="46"/>
                      <a:pt x="1" y="39"/>
                      <a:pt x="3" y="33"/>
                    </a:cubicBezTo>
                    <a:cubicBezTo>
                      <a:pt x="6" y="26"/>
                      <a:pt x="9" y="20"/>
                      <a:pt x="13" y="16"/>
                    </a:cubicBezTo>
                    <a:cubicBezTo>
                      <a:pt x="17" y="11"/>
                      <a:pt x="22" y="7"/>
                      <a:pt x="28" y="4"/>
                    </a:cubicBezTo>
                    <a:cubicBezTo>
                      <a:pt x="33" y="1"/>
                      <a:pt x="39" y="0"/>
                      <a:pt x="46" y="0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262" y="0"/>
                      <a:pt x="266" y="2"/>
                      <a:pt x="269" y="5"/>
                    </a:cubicBezTo>
                    <a:cubicBezTo>
                      <a:pt x="272" y="9"/>
                      <a:pt x="274" y="14"/>
                      <a:pt x="274" y="19"/>
                    </a:cubicBezTo>
                    <a:cubicBezTo>
                      <a:pt x="274" y="25"/>
                      <a:pt x="272" y="29"/>
                      <a:pt x="269" y="33"/>
                    </a:cubicBezTo>
                    <a:cubicBezTo>
                      <a:pt x="266" y="37"/>
                      <a:pt x="262" y="39"/>
                      <a:pt x="257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2" y="39"/>
                      <a:pt x="39" y="40"/>
                      <a:pt x="36" y="43"/>
                    </a:cubicBezTo>
                    <a:cubicBezTo>
                      <a:pt x="33" y="46"/>
                      <a:pt x="32" y="49"/>
                      <a:pt x="32" y="54"/>
                    </a:cubicBezTo>
                    <a:cubicBezTo>
                      <a:pt x="32" y="58"/>
                      <a:pt x="33" y="61"/>
                      <a:pt x="36" y="64"/>
                    </a:cubicBezTo>
                    <a:cubicBezTo>
                      <a:pt x="39" y="67"/>
                      <a:pt x="42" y="68"/>
                      <a:pt x="45" y="68"/>
                    </a:cubicBezTo>
                    <a:cubicBezTo>
                      <a:pt x="238" y="68"/>
                      <a:pt x="238" y="68"/>
                      <a:pt x="238" y="68"/>
                    </a:cubicBezTo>
                    <a:cubicBezTo>
                      <a:pt x="244" y="68"/>
                      <a:pt x="250" y="70"/>
                      <a:pt x="256" y="73"/>
                    </a:cubicBezTo>
                    <a:cubicBezTo>
                      <a:pt x="262" y="76"/>
                      <a:pt x="267" y="79"/>
                      <a:pt x="271" y="84"/>
                    </a:cubicBezTo>
                    <a:cubicBezTo>
                      <a:pt x="275" y="89"/>
                      <a:pt x="278" y="95"/>
                      <a:pt x="281" y="101"/>
                    </a:cubicBezTo>
                    <a:cubicBezTo>
                      <a:pt x="283" y="108"/>
                      <a:pt x="284" y="115"/>
                      <a:pt x="284" y="123"/>
                    </a:cubicBezTo>
                    <a:cubicBezTo>
                      <a:pt x="284" y="130"/>
                      <a:pt x="283" y="137"/>
                      <a:pt x="281" y="144"/>
                    </a:cubicBezTo>
                    <a:cubicBezTo>
                      <a:pt x="278" y="150"/>
                      <a:pt x="275" y="156"/>
                      <a:pt x="271" y="161"/>
                    </a:cubicBezTo>
                    <a:cubicBezTo>
                      <a:pt x="267" y="165"/>
                      <a:pt x="262" y="169"/>
                      <a:pt x="256" y="172"/>
                    </a:cubicBezTo>
                    <a:cubicBezTo>
                      <a:pt x="250" y="175"/>
                      <a:pt x="244" y="176"/>
                      <a:pt x="238" y="176"/>
                    </a:cubicBezTo>
                    <a:cubicBezTo>
                      <a:pt x="27" y="176"/>
                      <a:pt x="27" y="176"/>
                      <a:pt x="27" y="176"/>
                    </a:cubicBezTo>
                    <a:cubicBezTo>
                      <a:pt x="22" y="176"/>
                      <a:pt x="18" y="174"/>
                      <a:pt x="15" y="170"/>
                    </a:cubicBezTo>
                    <a:cubicBezTo>
                      <a:pt x="12" y="167"/>
                      <a:pt x="10" y="162"/>
                      <a:pt x="10" y="157"/>
                    </a:cubicBezTo>
                    <a:cubicBezTo>
                      <a:pt x="10" y="151"/>
                      <a:pt x="12" y="147"/>
                      <a:pt x="15" y="143"/>
                    </a:cubicBezTo>
                    <a:cubicBezTo>
                      <a:pt x="18" y="139"/>
                      <a:pt x="22" y="137"/>
                      <a:pt x="27" y="137"/>
                    </a:cubicBezTo>
                    <a:cubicBezTo>
                      <a:pt x="239" y="137"/>
                      <a:pt x="239" y="137"/>
                      <a:pt x="239" y="137"/>
                    </a:cubicBezTo>
                    <a:cubicBezTo>
                      <a:pt x="242" y="137"/>
                      <a:pt x="246" y="136"/>
                      <a:pt x="248" y="133"/>
                    </a:cubicBezTo>
                    <a:cubicBezTo>
                      <a:pt x="251" y="130"/>
                      <a:pt x="252" y="127"/>
                      <a:pt x="252" y="123"/>
                    </a:cubicBezTo>
                    <a:cubicBezTo>
                      <a:pt x="252" y="118"/>
                      <a:pt x="251" y="115"/>
                      <a:pt x="248" y="112"/>
                    </a:cubicBezTo>
                    <a:cubicBezTo>
                      <a:pt x="246" y="109"/>
                      <a:pt x="242" y="107"/>
                      <a:pt x="239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39" y="107"/>
                      <a:pt x="33" y="106"/>
                      <a:pt x="28" y="1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ZW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0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689" y="0"/>
            <a:ext cx="4281171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D2B90A-516E-5023-32E4-F0299B918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A8A3167-D842-98E4-BAB9-3C7474215BA4}"/>
              </a:ext>
            </a:extLst>
          </p:cNvPr>
          <p:cNvGrpSpPr/>
          <p:nvPr/>
        </p:nvGrpSpPr>
        <p:grpSpPr>
          <a:xfrm>
            <a:off x="4625460" y="2440801"/>
            <a:ext cx="4014671" cy="295404"/>
            <a:chOff x="1566863" y="2382838"/>
            <a:chExt cx="9061450" cy="666750"/>
          </a:xfrm>
        </p:grpSpPr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07656A0-22E2-F84E-1DE9-579FC6266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863" y="2382838"/>
              <a:ext cx="1069975" cy="666750"/>
            </a:xfrm>
            <a:custGeom>
              <a:avLst/>
              <a:gdLst>
                <a:gd name="T0" fmla="*/ 179 w 284"/>
                <a:gd name="T1" fmla="*/ 132 h 176"/>
                <a:gd name="T2" fmla="*/ 186 w 284"/>
                <a:gd name="T3" fmla="*/ 137 h 176"/>
                <a:gd name="T4" fmla="*/ 212 w 284"/>
                <a:gd name="T5" fmla="*/ 137 h 176"/>
                <a:gd name="T6" fmla="*/ 232 w 284"/>
                <a:gd name="T7" fmla="*/ 132 h 176"/>
                <a:gd name="T8" fmla="*/ 244 w 284"/>
                <a:gd name="T9" fmla="*/ 120 h 176"/>
                <a:gd name="T10" fmla="*/ 250 w 284"/>
                <a:gd name="T11" fmla="*/ 104 h 176"/>
                <a:gd name="T12" fmla="*/ 251 w 284"/>
                <a:gd name="T13" fmla="*/ 88 h 176"/>
                <a:gd name="T14" fmla="*/ 250 w 284"/>
                <a:gd name="T15" fmla="*/ 72 h 176"/>
                <a:gd name="T16" fmla="*/ 244 w 284"/>
                <a:gd name="T17" fmla="*/ 56 h 176"/>
                <a:gd name="T18" fmla="*/ 232 w 284"/>
                <a:gd name="T19" fmla="*/ 44 h 176"/>
                <a:gd name="T20" fmla="*/ 212 w 284"/>
                <a:gd name="T21" fmla="*/ 39 h 176"/>
                <a:gd name="T22" fmla="*/ 72 w 284"/>
                <a:gd name="T23" fmla="*/ 39 h 176"/>
                <a:gd name="T24" fmla="*/ 52 w 284"/>
                <a:gd name="T25" fmla="*/ 44 h 176"/>
                <a:gd name="T26" fmla="*/ 40 w 284"/>
                <a:gd name="T27" fmla="*/ 56 h 176"/>
                <a:gd name="T28" fmla="*/ 34 w 284"/>
                <a:gd name="T29" fmla="*/ 72 h 176"/>
                <a:gd name="T30" fmla="*/ 33 w 284"/>
                <a:gd name="T31" fmla="*/ 88 h 176"/>
                <a:gd name="T32" fmla="*/ 34 w 284"/>
                <a:gd name="T33" fmla="*/ 104 h 176"/>
                <a:gd name="T34" fmla="*/ 40 w 284"/>
                <a:gd name="T35" fmla="*/ 120 h 176"/>
                <a:gd name="T36" fmla="*/ 52 w 284"/>
                <a:gd name="T37" fmla="*/ 132 h 176"/>
                <a:gd name="T38" fmla="*/ 72 w 284"/>
                <a:gd name="T39" fmla="*/ 137 h 176"/>
                <a:gd name="T40" fmla="*/ 102 w 284"/>
                <a:gd name="T41" fmla="*/ 137 h 176"/>
                <a:gd name="T42" fmla="*/ 114 w 284"/>
                <a:gd name="T43" fmla="*/ 143 h 176"/>
                <a:gd name="T44" fmla="*/ 118 w 284"/>
                <a:gd name="T45" fmla="*/ 156 h 176"/>
                <a:gd name="T46" fmla="*/ 114 w 284"/>
                <a:gd name="T47" fmla="*/ 170 h 176"/>
                <a:gd name="T48" fmla="*/ 102 w 284"/>
                <a:gd name="T49" fmla="*/ 176 h 176"/>
                <a:gd name="T50" fmla="*/ 102 w 284"/>
                <a:gd name="T51" fmla="*/ 176 h 176"/>
                <a:gd name="T52" fmla="*/ 61 w 284"/>
                <a:gd name="T53" fmla="*/ 176 h 176"/>
                <a:gd name="T54" fmla="*/ 36 w 284"/>
                <a:gd name="T55" fmla="*/ 167 h 176"/>
                <a:gd name="T56" fmla="*/ 17 w 284"/>
                <a:gd name="T57" fmla="*/ 146 h 176"/>
                <a:gd name="T58" fmla="*/ 5 w 284"/>
                <a:gd name="T59" fmla="*/ 118 h 176"/>
                <a:gd name="T60" fmla="*/ 0 w 284"/>
                <a:gd name="T61" fmla="*/ 88 h 176"/>
                <a:gd name="T62" fmla="*/ 5 w 284"/>
                <a:gd name="T63" fmla="*/ 57 h 176"/>
                <a:gd name="T64" fmla="*/ 17 w 284"/>
                <a:gd name="T65" fmla="*/ 29 h 176"/>
                <a:gd name="T66" fmla="*/ 38 w 284"/>
                <a:gd name="T67" fmla="*/ 8 h 176"/>
                <a:gd name="T68" fmla="*/ 64 w 284"/>
                <a:gd name="T69" fmla="*/ 0 h 176"/>
                <a:gd name="T70" fmla="*/ 223 w 284"/>
                <a:gd name="T71" fmla="*/ 0 h 176"/>
                <a:gd name="T72" fmla="*/ 249 w 284"/>
                <a:gd name="T73" fmla="*/ 9 h 176"/>
                <a:gd name="T74" fmla="*/ 268 w 284"/>
                <a:gd name="T75" fmla="*/ 30 h 176"/>
                <a:gd name="T76" fmla="*/ 280 w 284"/>
                <a:gd name="T77" fmla="*/ 58 h 176"/>
                <a:gd name="T78" fmla="*/ 284 w 284"/>
                <a:gd name="T79" fmla="*/ 88 h 176"/>
                <a:gd name="T80" fmla="*/ 279 w 284"/>
                <a:gd name="T81" fmla="*/ 119 h 176"/>
                <a:gd name="T82" fmla="*/ 267 w 284"/>
                <a:gd name="T83" fmla="*/ 147 h 176"/>
                <a:gd name="T84" fmla="*/ 246 w 284"/>
                <a:gd name="T85" fmla="*/ 168 h 176"/>
                <a:gd name="T86" fmla="*/ 220 w 284"/>
                <a:gd name="T87" fmla="*/ 176 h 176"/>
                <a:gd name="T88" fmla="*/ 185 w 284"/>
                <a:gd name="T89" fmla="*/ 176 h 176"/>
                <a:gd name="T90" fmla="*/ 168 w 284"/>
                <a:gd name="T91" fmla="*/ 172 h 176"/>
                <a:gd name="T92" fmla="*/ 155 w 284"/>
                <a:gd name="T93" fmla="*/ 162 h 176"/>
                <a:gd name="T94" fmla="*/ 146 w 284"/>
                <a:gd name="T95" fmla="*/ 146 h 176"/>
                <a:gd name="T96" fmla="*/ 143 w 284"/>
                <a:gd name="T97" fmla="*/ 127 h 176"/>
                <a:gd name="T98" fmla="*/ 143 w 284"/>
                <a:gd name="T99" fmla="*/ 107 h 176"/>
                <a:gd name="T100" fmla="*/ 148 w 284"/>
                <a:gd name="T101" fmla="*/ 93 h 176"/>
                <a:gd name="T102" fmla="*/ 159 w 284"/>
                <a:gd name="T103" fmla="*/ 88 h 176"/>
                <a:gd name="T104" fmla="*/ 171 w 284"/>
                <a:gd name="T105" fmla="*/ 93 h 176"/>
                <a:gd name="T106" fmla="*/ 176 w 284"/>
                <a:gd name="T107" fmla="*/ 107 h 176"/>
                <a:gd name="T108" fmla="*/ 176 w 284"/>
                <a:gd name="T109" fmla="*/ 122 h 176"/>
                <a:gd name="T110" fmla="*/ 179 w 284"/>
                <a:gd name="T111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4" h="176">
                  <a:moveTo>
                    <a:pt x="179" y="132"/>
                  </a:moveTo>
                  <a:cubicBezTo>
                    <a:pt x="181" y="135"/>
                    <a:pt x="183" y="137"/>
                    <a:pt x="186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6" y="137"/>
                    <a:pt x="110" y="139"/>
                    <a:pt x="114" y="143"/>
                  </a:cubicBezTo>
                  <a:cubicBezTo>
                    <a:pt x="117" y="146"/>
                    <a:pt x="118" y="151"/>
                    <a:pt x="118" y="156"/>
                  </a:cubicBezTo>
                  <a:cubicBezTo>
                    <a:pt x="118" y="162"/>
                    <a:pt x="117" y="166"/>
                    <a:pt x="114" y="170"/>
                  </a:cubicBezTo>
                  <a:cubicBezTo>
                    <a:pt x="110" y="174"/>
                    <a:pt x="106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6" y="167"/>
                  </a:cubicBezTo>
                  <a:cubicBezTo>
                    <a:pt x="28" y="161"/>
                    <a:pt x="22" y="155"/>
                    <a:pt x="17" y="146"/>
                  </a:cubicBezTo>
                  <a:cubicBezTo>
                    <a:pt x="11" y="138"/>
                    <a:pt x="7" y="129"/>
                    <a:pt x="5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6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9" y="9"/>
                  </a:cubicBezTo>
                  <a:cubicBezTo>
                    <a:pt x="256" y="15"/>
                    <a:pt x="262" y="21"/>
                    <a:pt x="268" y="30"/>
                  </a:cubicBezTo>
                  <a:cubicBezTo>
                    <a:pt x="273" y="38"/>
                    <a:pt x="277" y="47"/>
                    <a:pt x="280" y="58"/>
                  </a:cubicBezTo>
                  <a:cubicBezTo>
                    <a:pt x="282" y="68"/>
                    <a:pt x="284" y="78"/>
                    <a:pt x="284" y="88"/>
                  </a:cubicBez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9" y="173"/>
                    <a:pt x="230" y="176"/>
                    <a:pt x="220" y="176"/>
                  </a:cubicBezTo>
                  <a:cubicBezTo>
                    <a:pt x="185" y="176"/>
                    <a:pt x="185" y="176"/>
                    <a:pt x="185" y="176"/>
                  </a:cubicBezTo>
                  <a:cubicBezTo>
                    <a:pt x="179" y="176"/>
                    <a:pt x="173" y="175"/>
                    <a:pt x="168" y="172"/>
                  </a:cubicBezTo>
                  <a:cubicBezTo>
                    <a:pt x="163" y="170"/>
                    <a:pt x="159" y="166"/>
                    <a:pt x="155" y="162"/>
                  </a:cubicBezTo>
                  <a:cubicBezTo>
                    <a:pt x="151" y="157"/>
                    <a:pt x="148" y="152"/>
                    <a:pt x="146" y="146"/>
                  </a:cubicBezTo>
                  <a:cubicBezTo>
                    <a:pt x="144" y="140"/>
                    <a:pt x="143" y="134"/>
                    <a:pt x="143" y="12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3" y="102"/>
                    <a:pt x="144" y="97"/>
                    <a:pt x="148" y="93"/>
                  </a:cubicBezTo>
                  <a:cubicBezTo>
                    <a:pt x="151" y="89"/>
                    <a:pt x="155" y="88"/>
                    <a:pt x="159" y="88"/>
                  </a:cubicBezTo>
                  <a:cubicBezTo>
                    <a:pt x="164" y="88"/>
                    <a:pt x="168" y="89"/>
                    <a:pt x="171" y="93"/>
                  </a:cubicBezTo>
                  <a:cubicBezTo>
                    <a:pt x="174" y="97"/>
                    <a:pt x="176" y="102"/>
                    <a:pt x="176" y="107"/>
                  </a:cubicBezTo>
                  <a:cubicBezTo>
                    <a:pt x="176" y="122"/>
                    <a:pt x="176" y="122"/>
                    <a:pt x="176" y="122"/>
                  </a:cubicBezTo>
                  <a:cubicBezTo>
                    <a:pt x="176" y="126"/>
                    <a:pt x="177" y="130"/>
                    <a:pt x="179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42A324CC-161C-6580-41A6-5F33DEDF8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382838"/>
              <a:ext cx="1066800" cy="666750"/>
            </a:xfrm>
            <a:custGeom>
              <a:avLst/>
              <a:gdLst>
                <a:gd name="T0" fmla="*/ 35 w 283"/>
                <a:gd name="T1" fmla="*/ 104 h 176"/>
                <a:gd name="T2" fmla="*/ 41 w 283"/>
                <a:gd name="T3" fmla="*/ 120 h 176"/>
                <a:gd name="T4" fmla="*/ 52 w 283"/>
                <a:gd name="T5" fmla="*/ 132 h 176"/>
                <a:gd name="T6" fmla="*/ 72 w 283"/>
                <a:gd name="T7" fmla="*/ 137 h 176"/>
                <a:gd name="T8" fmla="*/ 211 w 283"/>
                <a:gd name="T9" fmla="*/ 137 h 176"/>
                <a:gd name="T10" fmla="*/ 230 w 283"/>
                <a:gd name="T11" fmla="*/ 132 h 176"/>
                <a:gd name="T12" fmla="*/ 242 w 283"/>
                <a:gd name="T13" fmla="*/ 120 h 176"/>
                <a:gd name="T14" fmla="*/ 248 w 283"/>
                <a:gd name="T15" fmla="*/ 104 h 176"/>
                <a:gd name="T16" fmla="*/ 250 w 283"/>
                <a:gd name="T17" fmla="*/ 88 h 176"/>
                <a:gd name="T18" fmla="*/ 250 w 283"/>
                <a:gd name="T19" fmla="*/ 20 h 176"/>
                <a:gd name="T20" fmla="*/ 255 w 283"/>
                <a:gd name="T21" fmla="*/ 6 h 176"/>
                <a:gd name="T22" fmla="*/ 266 w 283"/>
                <a:gd name="T23" fmla="*/ 0 h 176"/>
                <a:gd name="T24" fmla="*/ 278 w 283"/>
                <a:gd name="T25" fmla="*/ 6 h 176"/>
                <a:gd name="T26" fmla="*/ 283 w 283"/>
                <a:gd name="T27" fmla="*/ 20 h 176"/>
                <a:gd name="T28" fmla="*/ 283 w 283"/>
                <a:gd name="T29" fmla="*/ 88 h 176"/>
                <a:gd name="T30" fmla="*/ 279 w 283"/>
                <a:gd name="T31" fmla="*/ 119 h 176"/>
                <a:gd name="T32" fmla="*/ 266 w 283"/>
                <a:gd name="T33" fmla="*/ 147 h 176"/>
                <a:gd name="T34" fmla="*/ 246 w 283"/>
                <a:gd name="T35" fmla="*/ 168 h 176"/>
                <a:gd name="T36" fmla="*/ 219 w 283"/>
                <a:gd name="T37" fmla="*/ 176 h 176"/>
                <a:gd name="T38" fmla="*/ 60 w 283"/>
                <a:gd name="T39" fmla="*/ 176 h 176"/>
                <a:gd name="T40" fmla="*/ 35 w 283"/>
                <a:gd name="T41" fmla="*/ 167 h 176"/>
                <a:gd name="T42" fmla="*/ 16 w 283"/>
                <a:gd name="T43" fmla="*/ 146 h 176"/>
                <a:gd name="T44" fmla="*/ 4 w 283"/>
                <a:gd name="T45" fmla="*/ 118 h 176"/>
                <a:gd name="T46" fmla="*/ 0 w 283"/>
                <a:gd name="T47" fmla="*/ 88 h 176"/>
                <a:gd name="T48" fmla="*/ 0 w 283"/>
                <a:gd name="T49" fmla="*/ 20 h 176"/>
                <a:gd name="T50" fmla="*/ 5 w 283"/>
                <a:gd name="T51" fmla="*/ 6 h 176"/>
                <a:gd name="T52" fmla="*/ 16 w 283"/>
                <a:gd name="T53" fmla="*/ 0 h 176"/>
                <a:gd name="T54" fmla="*/ 28 w 283"/>
                <a:gd name="T55" fmla="*/ 6 h 176"/>
                <a:gd name="T56" fmla="*/ 33 w 283"/>
                <a:gd name="T57" fmla="*/ 20 h 176"/>
                <a:gd name="T58" fmla="*/ 33 w 283"/>
                <a:gd name="T59" fmla="*/ 88 h 176"/>
                <a:gd name="T60" fmla="*/ 35 w 283"/>
                <a:gd name="T61" fmla="*/ 10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3" h="176">
                  <a:moveTo>
                    <a:pt x="35" y="104"/>
                  </a:moveTo>
                  <a:cubicBezTo>
                    <a:pt x="36" y="110"/>
                    <a:pt x="38" y="115"/>
                    <a:pt x="41" y="120"/>
                  </a:cubicBezTo>
                  <a:cubicBezTo>
                    <a:pt x="44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1" y="137"/>
                    <a:pt x="211" y="137"/>
                    <a:pt x="211" y="137"/>
                  </a:cubicBezTo>
                  <a:cubicBezTo>
                    <a:pt x="219" y="137"/>
                    <a:pt x="225" y="136"/>
                    <a:pt x="230" y="132"/>
                  </a:cubicBezTo>
                  <a:cubicBezTo>
                    <a:pt x="235" y="129"/>
                    <a:pt x="239" y="125"/>
                    <a:pt x="242" y="120"/>
                  </a:cubicBezTo>
                  <a:cubicBezTo>
                    <a:pt x="245" y="115"/>
                    <a:pt x="247" y="110"/>
                    <a:pt x="248" y="104"/>
                  </a:cubicBezTo>
                  <a:cubicBezTo>
                    <a:pt x="249" y="98"/>
                    <a:pt x="250" y="93"/>
                    <a:pt x="250" y="88"/>
                  </a:cubicBezTo>
                  <a:cubicBezTo>
                    <a:pt x="250" y="20"/>
                    <a:pt x="250" y="20"/>
                    <a:pt x="250" y="20"/>
                  </a:cubicBezTo>
                  <a:cubicBezTo>
                    <a:pt x="250" y="14"/>
                    <a:pt x="251" y="10"/>
                    <a:pt x="255" y="6"/>
                  </a:cubicBezTo>
                  <a:cubicBezTo>
                    <a:pt x="258" y="2"/>
                    <a:pt x="262" y="0"/>
                    <a:pt x="266" y="0"/>
                  </a:cubicBezTo>
                  <a:cubicBezTo>
                    <a:pt x="271" y="0"/>
                    <a:pt x="275" y="2"/>
                    <a:pt x="278" y="6"/>
                  </a:cubicBezTo>
                  <a:cubicBezTo>
                    <a:pt x="281" y="10"/>
                    <a:pt x="283" y="14"/>
                    <a:pt x="283" y="20"/>
                  </a:cubicBezTo>
                  <a:cubicBezTo>
                    <a:pt x="283" y="88"/>
                    <a:pt x="283" y="88"/>
                    <a:pt x="283" y="88"/>
                  </a:cubicBezTo>
                  <a:cubicBezTo>
                    <a:pt x="283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6" y="147"/>
                  </a:cubicBezTo>
                  <a:cubicBezTo>
                    <a:pt x="260" y="156"/>
                    <a:pt x="254" y="163"/>
                    <a:pt x="246" y="168"/>
                  </a:cubicBezTo>
                  <a:cubicBezTo>
                    <a:pt x="238" y="173"/>
                    <a:pt x="229" y="176"/>
                    <a:pt x="219" y="176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1" y="176"/>
                    <a:pt x="42" y="172"/>
                    <a:pt x="35" y="167"/>
                  </a:cubicBezTo>
                  <a:cubicBezTo>
                    <a:pt x="27" y="161"/>
                    <a:pt x="21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1" y="108"/>
                    <a:pt x="0" y="98"/>
                    <a:pt x="0" y="8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1" y="10"/>
                    <a:pt x="5" y="6"/>
                  </a:cubicBezTo>
                  <a:cubicBezTo>
                    <a:pt x="8" y="2"/>
                    <a:pt x="12" y="0"/>
                    <a:pt x="16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10"/>
                    <a:pt x="33" y="14"/>
                    <a:pt x="33" y="20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33" y="93"/>
                    <a:pt x="34" y="98"/>
                    <a:pt x="35" y="104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C9A8A70B-CD34-A62F-9215-8EC5355DA2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288" y="2382838"/>
              <a:ext cx="1054100" cy="666750"/>
            </a:xfrm>
            <a:custGeom>
              <a:avLst/>
              <a:gdLst>
                <a:gd name="T0" fmla="*/ 0 w 280"/>
                <a:gd name="T1" fmla="*/ 19 h 176"/>
                <a:gd name="T2" fmla="*/ 5 w 280"/>
                <a:gd name="T3" fmla="*/ 6 h 176"/>
                <a:gd name="T4" fmla="*/ 17 w 280"/>
                <a:gd name="T5" fmla="*/ 0 h 176"/>
                <a:gd name="T6" fmla="*/ 264 w 280"/>
                <a:gd name="T7" fmla="*/ 0 h 176"/>
                <a:gd name="T8" fmla="*/ 275 w 280"/>
                <a:gd name="T9" fmla="*/ 6 h 176"/>
                <a:gd name="T10" fmla="*/ 280 w 280"/>
                <a:gd name="T11" fmla="*/ 19 h 176"/>
                <a:gd name="T12" fmla="*/ 275 w 280"/>
                <a:gd name="T13" fmla="*/ 33 h 176"/>
                <a:gd name="T14" fmla="*/ 264 w 280"/>
                <a:gd name="T15" fmla="*/ 39 h 176"/>
                <a:gd name="T16" fmla="*/ 17 w 280"/>
                <a:gd name="T17" fmla="*/ 39 h 176"/>
                <a:gd name="T18" fmla="*/ 5 w 280"/>
                <a:gd name="T19" fmla="*/ 33 h 176"/>
                <a:gd name="T20" fmla="*/ 0 w 280"/>
                <a:gd name="T21" fmla="*/ 19 h 176"/>
                <a:gd name="T22" fmla="*/ 43 w 280"/>
                <a:gd name="T23" fmla="*/ 176 h 176"/>
                <a:gd name="T24" fmla="*/ 27 w 280"/>
                <a:gd name="T25" fmla="*/ 172 h 176"/>
                <a:gd name="T26" fmla="*/ 14 w 280"/>
                <a:gd name="T27" fmla="*/ 162 h 176"/>
                <a:gd name="T28" fmla="*/ 4 w 280"/>
                <a:gd name="T29" fmla="*/ 145 h 176"/>
                <a:gd name="T30" fmla="*/ 0 w 280"/>
                <a:gd name="T31" fmla="*/ 123 h 176"/>
                <a:gd name="T32" fmla="*/ 0 w 280"/>
                <a:gd name="T33" fmla="*/ 87 h 176"/>
                <a:gd name="T34" fmla="*/ 5 w 280"/>
                <a:gd name="T35" fmla="*/ 72 h 176"/>
                <a:gd name="T36" fmla="*/ 22 w 280"/>
                <a:gd name="T37" fmla="*/ 69 h 176"/>
                <a:gd name="T38" fmla="*/ 256 w 280"/>
                <a:gd name="T39" fmla="*/ 69 h 176"/>
                <a:gd name="T40" fmla="*/ 268 w 280"/>
                <a:gd name="T41" fmla="*/ 74 h 176"/>
                <a:gd name="T42" fmla="*/ 273 w 280"/>
                <a:gd name="T43" fmla="*/ 88 h 176"/>
                <a:gd name="T44" fmla="*/ 268 w 280"/>
                <a:gd name="T45" fmla="*/ 102 h 176"/>
                <a:gd name="T46" fmla="*/ 256 w 280"/>
                <a:gd name="T47" fmla="*/ 107 h 176"/>
                <a:gd name="T48" fmla="*/ 33 w 280"/>
                <a:gd name="T49" fmla="*/ 107 h 176"/>
                <a:gd name="T50" fmla="*/ 33 w 280"/>
                <a:gd name="T51" fmla="*/ 127 h 176"/>
                <a:gd name="T52" fmla="*/ 36 w 280"/>
                <a:gd name="T53" fmla="*/ 134 h 176"/>
                <a:gd name="T54" fmla="*/ 44 w 280"/>
                <a:gd name="T55" fmla="*/ 137 h 176"/>
                <a:gd name="T56" fmla="*/ 264 w 280"/>
                <a:gd name="T57" fmla="*/ 137 h 176"/>
                <a:gd name="T58" fmla="*/ 275 w 280"/>
                <a:gd name="T59" fmla="*/ 143 h 176"/>
                <a:gd name="T60" fmla="*/ 280 w 280"/>
                <a:gd name="T61" fmla="*/ 157 h 176"/>
                <a:gd name="T62" fmla="*/ 275 w 280"/>
                <a:gd name="T63" fmla="*/ 170 h 176"/>
                <a:gd name="T64" fmla="*/ 264 w 280"/>
                <a:gd name="T65" fmla="*/ 176 h 176"/>
                <a:gd name="T66" fmla="*/ 43 w 280"/>
                <a:gd name="T6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0" h="176">
                  <a:moveTo>
                    <a:pt x="0" y="19"/>
                  </a:move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8" y="0"/>
                    <a:pt x="272" y="2"/>
                    <a:pt x="275" y="6"/>
                  </a:cubicBezTo>
                  <a:cubicBezTo>
                    <a:pt x="279" y="9"/>
                    <a:pt x="280" y="14"/>
                    <a:pt x="280" y="19"/>
                  </a:cubicBezTo>
                  <a:cubicBezTo>
                    <a:pt x="280" y="25"/>
                    <a:pt x="279" y="29"/>
                    <a:pt x="275" y="33"/>
                  </a:cubicBezTo>
                  <a:cubicBezTo>
                    <a:pt x="272" y="37"/>
                    <a:pt x="268" y="39"/>
                    <a:pt x="264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2" y="39"/>
                    <a:pt x="8" y="37"/>
                    <a:pt x="5" y="33"/>
                  </a:cubicBezTo>
                  <a:cubicBezTo>
                    <a:pt x="2" y="29"/>
                    <a:pt x="0" y="25"/>
                    <a:pt x="0" y="19"/>
                  </a:cubicBezTo>
                  <a:close/>
                  <a:moveTo>
                    <a:pt x="43" y="176"/>
                  </a:moveTo>
                  <a:cubicBezTo>
                    <a:pt x="37" y="176"/>
                    <a:pt x="32" y="175"/>
                    <a:pt x="27" y="172"/>
                  </a:cubicBezTo>
                  <a:cubicBezTo>
                    <a:pt x="22" y="170"/>
                    <a:pt x="18" y="166"/>
                    <a:pt x="14" y="162"/>
                  </a:cubicBezTo>
                  <a:cubicBezTo>
                    <a:pt x="10" y="157"/>
                    <a:pt x="6" y="151"/>
                    <a:pt x="4" y="145"/>
                  </a:cubicBezTo>
                  <a:cubicBezTo>
                    <a:pt x="1" y="138"/>
                    <a:pt x="0" y="131"/>
                    <a:pt x="0" y="12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79"/>
                    <a:pt x="2" y="75"/>
                    <a:pt x="5" y="72"/>
                  </a:cubicBezTo>
                  <a:cubicBezTo>
                    <a:pt x="9" y="70"/>
                    <a:pt x="15" y="69"/>
                    <a:pt x="22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61" y="69"/>
                    <a:pt x="264" y="70"/>
                    <a:pt x="268" y="74"/>
                  </a:cubicBezTo>
                  <a:cubicBezTo>
                    <a:pt x="271" y="78"/>
                    <a:pt x="273" y="83"/>
                    <a:pt x="273" y="88"/>
                  </a:cubicBezTo>
                  <a:cubicBezTo>
                    <a:pt x="273" y="93"/>
                    <a:pt x="271" y="98"/>
                    <a:pt x="268" y="102"/>
                  </a:cubicBezTo>
                  <a:cubicBezTo>
                    <a:pt x="264" y="105"/>
                    <a:pt x="261" y="107"/>
                    <a:pt x="256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30"/>
                    <a:pt x="34" y="132"/>
                    <a:pt x="36" y="134"/>
                  </a:cubicBezTo>
                  <a:cubicBezTo>
                    <a:pt x="38" y="136"/>
                    <a:pt x="41" y="137"/>
                    <a:pt x="44" y="137"/>
                  </a:cubicBezTo>
                  <a:cubicBezTo>
                    <a:pt x="264" y="137"/>
                    <a:pt x="264" y="137"/>
                    <a:pt x="264" y="137"/>
                  </a:cubicBezTo>
                  <a:cubicBezTo>
                    <a:pt x="268" y="137"/>
                    <a:pt x="272" y="139"/>
                    <a:pt x="275" y="143"/>
                  </a:cubicBezTo>
                  <a:cubicBezTo>
                    <a:pt x="279" y="147"/>
                    <a:pt x="280" y="151"/>
                    <a:pt x="280" y="157"/>
                  </a:cubicBezTo>
                  <a:cubicBezTo>
                    <a:pt x="280" y="162"/>
                    <a:pt x="279" y="167"/>
                    <a:pt x="275" y="170"/>
                  </a:cubicBezTo>
                  <a:cubicBezTo>
                    <a:pt x="272" y="174"/>
                    <a:pt x="268" y="176"/>
                    <a:pt x="264" y="176"/>
                  </a:cubicBezTo>
                  <a:lnTo>
                    <a:pt x="43" y="176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0CDC8B3B-23BD-339F-8299-4111E3AD5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2382838"/>
              <a:ext cx="1074738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7 w 285"/>
                <a:gd name="T15" fmla="*/ 0 h 176"/>
                <a:gd name="T16" fmla="*/ 258 w 285"/>
                <a:gd name="T17" fmla="*/ 0 h 176"/>
                <a:gd name="T18" fmla="*/ 270 w 285"/>
                <a:gd name="T19" fmla="*/ 6 h 176"/>
                <a:gd name="T20" fmla="*/ 275 w 285"/>
                <a:gd name="T21" fmla="*/ 19 h 176"/>
                <a:gd name="T22" fmla="*/ 270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7 w 285"/>
                <a:gd name="T29" fmla="*/ 43 h 176"/>
                <a:gd name="T30" fmla="*/ 33 w 285"/>
                <a:gd name="T31" fmla="*/ 54 h 176"/>
                <a:gd name="T32" fmla="*/ 37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7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7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6 w 285"/>
                <a:gd name="T57" fmla="*/ 170 h 176"/>
                <a:gd name="T58" fmla="*/ 11 w 285"/>
                <a:gd name="T59" fmla="*/ 157 h 176"/>
                <a:gd name="T60" fmla="*/ 16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3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7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10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10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7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70" y="6"/>
                  </a:cubicBezTo>
                  <a:cubicBezTo>
                    <a:pt x="273" y="9"/>
                    <a:pt x="275" y="14"/>
                    <a:pt x="275" y="19"/>
                  </a:cubicBezTo>
                  <a:cubicBezTo>
                    <a:pt x="275" y="25"/>
                    <a:pt x="273" y="29"/>
                    <a:pt x="270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7" y="43"/>
                  </a:cubicBezTo>
                  <a:cubicBezTo>
                    <a:pt x="34" y="46"/>
                    <a:pt x="33" y="49"/>
                    <a:pt x="33" y="54"/>
                  </a:cubicBezTo>
                  <a:cubicBezTo>
                    <a:pt x="33" y="58"/>
                    <a:pt x="34" y="61"/>
                    <a:pt x="37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7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6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6" y="156"/>
                    <a:pt x="271" y="161"/>
                  </a:cubicBezTo>
                  <a:cubicBezTo>
                    <a:pt x="267" y="166"/>
                    <a:pt x="262" y="169"/>
                    <a:pt x="257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6" y="170"/>
                  </a:cubicBezTo>
                  <a:cubicBezTo>
                    <a:pt x="12" y="167"/>
                    <a:pt x="11" y="162"/>
                    <a:pt x="11" y="157"/>
                  </a:cubicBezTo>
                  <a:cubicBezTo>
                    <a:pt x="11" y="151"/>
                    <a:pt x="12" y="147"/>
                    <a:pt x="16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3" y="127"/>
                    <a:pt x="253" y="123"/>
                  </a:cubicBezTo>
                  <a:cubicBezTo>
                    <a:pt x="253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2AC540BC-2D40-4983-96B5-97A87B8A1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2382838"/>
              <a:ext cx="1028700" cy="666750"/>
            </a:xfrm>
            <a:custGeom>
              <a:avLst/>
              <a:gdLst>
                <a:gd name="T0" fmla="*/ 268 w 273"/>
                <a:gd name="T1" fmla="*/ 6 h 176"/>
                <a:gd name="T2" fmla="*/ 273 w 273"/>
                <a:gd name="T3" fmla="*/ 19 h 176"/>
                <a:gd name="T4" fmla="*/ 268 w 273"/>
                <a:gd name="T5" fmla="*/ 33 h 176"/>
                <a:gd name="T6" fmla="*/ 256 w 273"/>
                <a:gd name="T7" fmla="*/ 39 h 176"/>
                <a:gd name="T8" fmla="*/ 153 w 273"/>
                <a:gd name="T9" fmla="*/ 39 h 176"/>
                <a:gd name="T10" fmla="*/ 153 w 273"/>
                <a:gd name="T11" fmla="*/ 157 h 176"/>
                <a:gd name="T12" fmla="*/ 148 w 273"/>
                <a:gd name="T13" fmla="*/ 170 h 176"/>
                <a:gd name="T14" fmla="*/ 136 w 273"/>
                <a:gd name="T15" fmla="*/ 176 h 176"/>
                <a:gd name="T16" fmla="*/ 125 w 273"/>
                <a:gd name="T17" fmla="*/ 170 h 176"/>
                <a:gd name="T18" fmla="*/ 120 w 273"/>
                <a:gd name="T19" fmla="*/ 157 h 176"/>
                <a:gd name="T20" fmla="*/ 120 w 273"/>
                <a:gd name="T21" fmla="*/ 39 h 176"/>
                <a:gd name="T22" fmla="*/ 15 w 273"/>
                <a:gd name="T23" fmla="*/ 39 h 176"/>
                <a:gd name="T24" fmla="*/ 4 w 273"/>
                <a:gd name="T25" fmla="*/ 32 h 176"/>
                <a:gd name="T26" fmla="*/ 0 w 273"/>
                <a:gd name="T27" fmla="*/ 19 h 176"/>
                <a:gd name="T28" fmla="*/ 5 w 273"/>
                <a:gd name="T29" fmla="*/ 6 h 176"/>
                <a:gd name="T30" fmla="*/ 17 w 273"/>
                <a:gd name="T31" fmla="*/ 0 h 176"/>
                <a:gd name="T32" fmla="*/ 256 w 273"/>
                <a:gd name="T33" fmla="*/ 0 h 176"/>
                <a:gd name="T34" fmla="*/ 268 w 273"/>
                <a:gd name="T35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" h="176">
                  <a:moveTo>
                    <a:pt x="268" y="6"/>
                  </a:moveTo>
                  <a:cubicBezTo>
                    <a:pt x="271" y="9"/>
                    <a:pt x="273" y="14"/>
                    <a:pt x="273" y="19"/>
                  </a:cubicBezTo>
                  <a:cubicBezTo>
                    <a:pt x="273" y="25"/>
                    <a:pt x="271" y="29"/>
                    <a:pt x="268" y="33"/>
                  </a:cubicBezTo>
                  <a:cubicBezTo>
                    <a:pt x="265" y="37"/>
                    <a:pt x="261" y="39"/>
                    <a:pt x="256" y="3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157"/>
                    <a:pt x="153" y="157"/>
                    <a:pt x="153" y="157"/>
                  </a:cubicBezTo>
                  <a:cubicBezTo>
                    <a:pt x="153" y="162"/>
                    <a:pt x="151" y="167"/>
                    <a:pt x="148" y="170"/>
                  </a:cubicBezTo>
                  <a:cubicBezTo>
                    <a:pt x="145" y="174"/>
                    <a:pt x="141" y="176"/>
                    <a:pt x="136" y="176"/>
                  </a:cubicBezTo>
                  <a:cubicBezTo>
                    <a:pt x="132" y="176"/>
                    <a:pt x="128" y="174"/>
                    <a:pt x="125" y="170"/>
                  </a:cubicBezTo>
                  <a:cubicBezTo>
                    <a:pt x="121" y="167"/>
                    <a:pt x="120" y="162"/>
                    <a:pt x="120" y="157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1" y="38"/>
                    <a:pt x="8" y="36"/>
                    <a:pt x="4" y="32"/>
                  </a:cubicBezTo>
                  <a:cubicBezTo>
                    <a:pt x="1" y="29"/>
                    <a:pt x="0" y="24"/>
                    <a:pt x="0" y="19"/>
                  </a:cubicBez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1" y="0"/>
                    <a:pt x="265" y="2"/>
                    <a:pt x="268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180E519-C8E9-1DCC-3534-8394712F7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01" y="2382838"/>
              <a:ext cx="123825" cy="666750"/>
            </a:xfrm>
            <a:custGeom>
              <a:avLst/>
              <a:gdLst>
                <a:gd name="T0" fmla="*/ 28 w 33"/>
                <a:gd name="T1" fmla="*/ 170 h 176"/>
                <a:gd name="T2" fmla="*/ 17 w 33"/>
                <a:gd name="T3" fmla="*/ 176 h 176"/>
                <a:gd name="T4" fmla="*/ 5 w 33"/>
                <a:gd name="T5" fmla="*/ 170 h 176"/>
                <a:gd name="T6" fmla="*/ 0 w 33"/>
                <a:gd name="T7" fmla="*/ 157 h 176"/>
                <a:gd name="T8" fmla="*/ 0 w 33"/>
                <a:gd name="T9" fmla="*/ 19 h 176"/>
                <a:gd name="T10" fmla="*/ 5 w 33"/>
                <a:gd name="T11" fmla="*/ 6 h 176"/>
                <a:gd name="T12" fmla="*/ 17 w 33"/>
                <a:gd name="T13" fmla="*/ 0 h 176"/>
                <a:gd name="T14" fmla="*/ 28 w 33"/>
                <a:gd name="T15" fmla="*/ 6 h 176"/>
                <a:gd name="T16" fmla="*/ 33 w 33"/>
                <a:gd name="T17" fmla="*/ 19 h 176"/>
                <a:gd name="T18" fmla="*/ 33 w 33"/>
                <a:gd name="T19" fmla="*/ 157 h 176"/>
                <a:gd name="T20" fmla="*/ 28 w 33"/>
                <a:gd name="T21" fmla="*/ 17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176">
                  <a:moveTo>
                    <a:pt x="28" y="170"/>
                  </a:moveTo>
                  <a:cubicBezTo>
                    <a:pt x="25" y="174"/>
                    <a:pt x="21" y="176"/>
                    <a:pt x="17" y="176"/>
                  </a:cubicBezTo>
                  <a:cubicBezTo>
                    <a:pt x="12" y="176"/>
                    <a:pt x="8" y="174"/>
                    <a:pt x="5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1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9"/>
                    <a:pt x="33" y="14"/>
                    <a:pt x="33" y="19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2" y="167"/>
                    <a:pt x="28" y="17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C1A6BB3-DF50-6C04-8974-3BC0DD3386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1" y="2382838"/>
              <a:ext cx="1069975" cy="666750"/>
            </a:xfrm>
            <a:custGeom>
              <a:avLst/>
              <a:gdLst>
                <a:gd name="T0" fmla="*/ 284 w 284"/>
                <a:gd name="T1" fmla="*/ 88 h 176"/>
                <a:gd name="T2" fmla="*/ 279 w 284"/>
                <a:gd name="T3" fmla="*/ 119 h 176"/>
                <a:gd name="T4" fmla="*/ 267 w 284"/>
                <a:gd name="T5" fmla="*/ 147 h 176"/>
                <a:gd name="T6" fmla="*/ 246 w 284"/>
                <a:gd name="T7" fmla="*/ 168 h 176"/>
                <a:gd name="T8" fmla="*/ 220 w 284"/>
                <a:gd name="T9" fmla="*/ 176 h 176"/>
                <a:gd name="T10" fmla="*/ 61 w 284"/>
                <a:gd name="T11" fmla="*/ 176 h 176"/>
                <a:gd name="T12" fmla="*/ 35 w 284"/>
                <a:gd name="T13" fmla="*/ 167 h 176"/>
                <a:gd name="T14" fmla="*/ 16 w 284"/>
                <a:gd name="T15" fmla="*/ 146 h 176"/>
                <a:gd name="T16" fmla="*/ 4 w 284"/>
                <a:gd name="T17" fmla="*/ 118 h 176"/>
                <a:gd name="T18" fmla="*/ 0 w 284"/>
                <a:gd name="T19" fmla="*/ 88 h 176"/>
                <a:gd name="T20" fmla="*/ 5 w 284"/>
                <a:gd name="T21" fmla="*/ 57 h 176"/>
                <a:gd name="T22" fmla="*/ 17 w 284"/>
                <a:gd name="T23" fmla="*/ 29 h 176"/>
                <a:gd name="T24" fmla="*/ 38 w 284"/>
                <a:gd name="T25" fmla="*/ 8 h 176"/>
                <a:gd name="T26" fmla="*/ 64 w 284"/>
                <a:gd name="T27" fmla="*/ 0 h 176"/>
                <a:gd name="T28" fmla="*/ 223 w 284"/>
                <a:gd name="T29" fmla="*/ 0 h 176"/>
                <a:gd name="T30" fmla="*/ 248 w 284"/>
                <a:gd name="T31" fmla="*/ 9 h 176"/>
                <a:gd name="T32" fmla="*/ 267 w 284"/>
                <a:gd name="T33" fmla="*/ 30 h 176"/>
                <a:gd name="T34" fmla="*/ 279 w 284"/>
                <a:gd name="T35" fmla="*/ 58 h 176"/>
                <a:gd name="T36" fmla="*/ 284 w 284"/>
                <a:gd name="T37" fmla="*/ 88 h 176"/>
                <a:gd name="T38" fmla="*/ 232 w 284"/>
                <a:gd name="T39" fmla="*/ 132 h 176"/>
                <a:gd name="T40" fmla="*/ 244 w 284"/>
                <a:gd name="T41" fmla="*/ 120 h 176"/>
                <a:gd name="T42" fmla="*/ 250 w 284"/>
                <a:gd name="T43" fmla="*/ 104 h 176"/>
                <a:gd name="T44" fmla="*/ 251 w 284"/>
                <a:gd name="T45" fmla="*/ 88 h 176"/>
                <a:gd name="T46" fmla="*/ 250 w 284"/>
                <a:gd name="T47" fmla="*/ 72 h 176"/>
                <a:gd name="T48" fmla="*/ 244 w 284"/>
                <a:gd name="T49" fmla="*/ 56 h 176"/>
                <a:gd name="T50" fmla="*/ 232 w 284"/>
                <a:gd name="T51" fmla="*/ 44 h 176"/>
                <a:gd name="T52" fmla="*/ 212 w 284"/>
                <a:gd name="T53" fmla="*/ 39 h 176"/>
                <a:gd name="T54" fmla="*/ 72 w 284"/>
                <a:gd name="T55" fmla="*/ 39 h 176"/>
                <a:gd name="T56" fmla="*/ 52 w 284"/>
                <a:gd name="T57" fmla="*/ 44 h 176"/>
                <a:gd name="T58" fmla="*/ 40 w 284"/>
                <a:gd name="T59" fmla="*/ 56 h 176"/>
                <a:gd name="T60" fmla="*/ 34 w 284"/>
                <a:gd name="T61" fmla="*/ 72 h 176"/>
                <a:gd name="T62" fmla="*/ 33 w 284"/>
                <a:gd name="T63" fmla="*/ 88 h 176"/>
                <a:gd name="T64" fmla="*/ 34 w 284"/>
                <a:gd name="T65" fmla="*/ 104 h 176"/>
                <a:gd name="T66" fmla="*/ 40 w 284"/>
                <a:gd name="T67" fmla="*/ 120 h 176"/>
                <a:gd name="T68" fmla="*/ 52 w 284"/>
                <a:gd name="T69" fmla="*/ 132 h 176"/>
                <a:gd name="T70" fmla="*/ 72 w 284"/>
                <a:gd name="T71" fmla="*/ 137 h 176"/>
                <a:gd name="T72" fmla="*/ 212 w 284"/>
                <a:gd name="T73" fmla="*/ 137 h 176"/>
                <a:gd name="T74" fmla="*/ 232 w 284"/>
                <a:gd name="T75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4" h="176">
                  <a:moveTo>
                    <a:pt x="284" y="88"/>
                  </a:move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8" y="173"/>
                    <a:pt x="230" y="176"/>
                    <a:pt x="220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5" y="167"/>
                  </a:cubicBezTo>
                  <a:cubicBezTo>
                    <a:pt x="28" y="161"/>
                    <a:pt x="22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5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8" y="9"/>
                  </a:cubicBezTo>
                  <a:cubicBezTo>
                    <a:pt x="256" y="15"/>
                    <a:pt x="262" y="21"/>
                    <a:pt x="267" y="30"/>
                  </a:cubicBezTo>
                  <a:cubicBezTo>
                    <a:pt x="273" y="38"/>
                    <a:pt x="277" y="47"/>
                    <a:pt x="279" y="58"/>
                  </a:cubicBezTo>
                  <a:cubicBezTo>
                    <a:pt x="282" y="68"/>
                    <a:pt x="284" y="78"/>
                    <a:pt x="284" y="88"/>
                  </a:cubicBezTo>
                  <a:close/>
                  <a:moveTo>
                    <a:pt x="232" y="132"/>
                  </a:move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76610CA4-2DCA-4AB1-A517-B403A7358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1" y="2382838"/>
              <a:ext cx="1017588" cy="666750"/>
            </a:xfrm>
            <a:custGeom>
              <a:avLst/>
              <a:gdLst>
                <a:gd name="T0" fmla="*/ 241 w 270"/>
                <a:gd name="T1" fmla="*/ 6 h 176"/>
                <a:gd name="T2" fmla="*/ 253 w 270"/>
                <a:gd name="T3" fmla="*/ 0 h 176"/>
                <a:gd name="T4" fmla="*/ 265 w 270"/>
                <a:gd name="T5" fmla="*/ 6 h 176"/>
                <a:gd name="T6" fmla="*/ 270 w 270"/>
                <a:gd name="T7" fmla="*/ 19 h 176"/>
                <a:gd name="T8" fmla="*/ 270 w 270"/>
                <a:gd name="T9" fmla="*/ 137 h 176"/>
                <a:gd name="T10" fmla="*/ 260 w 270"/>
                <a:gd name="T11" fmla="*/ 165 h 176"/>
                <a:gd name="T12" fmla="*/ 237 w 270"/>
                <a:gd name="T13" fmla="*/ 176 h 176"/>
                <a:gd name="T14" fmla="*/ 227 w 270"/>
                <a:gd name="T15" fmla="*/ 174 h 176"/>
                <a:gd name="T16" fmla="*/ 219 w 270"/>
                <a:gd name="T17" fmla="*/ 170 h 176"/>
                <a:gd name="T18" fmla="*/ 59 w 270"/>
                <a:gd name="T19" fmla="*/ 57 h 176"/>
                <a:gd name="T20" fmla="*/ 48 w 270"/>
                <a:gd name="T21" fmla="*/ 50 h 176"/>
                <a:gd name="T22" fmla="*/ 41 w 270"/>
                <a:gd name="T23" fmla="*/ 47 h 176"/>
                <a:gd name="T24" fmla="*/ 34 w 270"/>
                <a:gd name="T25" fmla="*/ 55 h 176"/>
                <a:gd name="T26" fmla="*/ 33 w 270"/>
                <a:gd name="T27" fmla="*/ 77 h 176"/>
                <a:gd name="T28" fmla="*/ 33 w 270"/>
                <a:gd name="T29" fmla="*/ 157 h 176"/>
                <a:gd name="T30" fmla="*/ 28 w 270"/>
                <a:gd name="T31" fmla="*/ 170 h 176"/>
                <a:gd name="T32" fmla="*/ 16 w 270"/>
                <a:gd name="T33" fmla="*/ 176 h 176"/>
                <a:gd name="T34" fmla="*/ 4 w 270"/>
                <a:gd name="T35" fmla="*/ 170 h 176"/>
                <a:gd name="T36" fmla="*/ 0 w 270"/>
                <a:gd name="T37" fmla="*/ 157 h 176"/>
                <a:gd name="T38" fmla="*/ 0 w 270"/>
                <a:gd name="T39" fmla="*/ 39 h 176"/>
                <a:gd name="T40" fmla="*/ 9 w 270"/>
                <a:gd name="T41" fmla="*/ 11 h 176"/>
                <a:gd name="T42" fmla="*/ 33 w 270"/>
                <a:gd name="T43" fmla="*/ 0 h 176"/>
                <a:gd name="T44" fmla="*/ 43 w 270"/>
                <a:gd name="T45" fmla="*/ 2 h 176"/>
                <a:gd name="T46" fmla="*/ 51 w 270"/>
                <a:gd name="T47" fmla="*/ 6 h 176"/>
                <a:gd name="T48" fmla="*/ 211 w 270"/>
                <a:gd name="T49" fmla="*/ 119 h 176"/>
                <a:gd name="T50" fmla="*/ 221 w 270"/>
                <a:gd name="T51" fmla="*/ 126 h 176"/>
                <a:gd name="T52" fmla="*/ 229 w 270"/>
                <a:gd name="T53" fmla="*/ 129 h 176"/>
                <a:gd name="T54" fmla="*/ 235 w 270"/>
                <a:gd name="T55" fmla="*/ 121 h 176"/>
                <a:gd name="T56" fmla="*/ 237 w 270"/>
                <a:gd name="T57" fmla="*/ 99 h 176"/>
                <a:gd name="T58" fmla="*/ 237 w 270"/>
                <a:gd name="T59" fmla="*/ 19 h 176"/>
                <a:gd name="T60" fmla="*/ 241 w 270"/>
                <a:gd name="T61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176">
                  <a:moveTo>
                    <a:pt x="241" y="6"/>
                  </a:moveTo>
                  <a:cubicBezTo>
                    <a:pt x="245" y="2"/>
                    <a:pt x="249" y="0"/>
                    <a:pt x="253" y="0"/>
                  </a:cubicBezTo>
                  <a:cubicBezTo>
                    <a:pt x="258" y="0"/>
                    <a:pt x="262" y="2"/>
                    <a:pt x="265" y="6"/>
                  </a:cubicBezTo>
                  <a:cubicBezTo>
                    <a:pt x="268" y="9"/>
                    <a:pt x="270" y="14"/>
                    <a:pt x="270" y="19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0" y="148"/>
                    <a:pt x="267" y="157"/>
                    <a:pt x="260" y="165"/>
                  </a:cubicBezTo>
                  <a:cubicBezTo>
                    <a:pt x="254" y="172"/>
                    <a:pt x="246" y="176"/>
                    <a:pt x="237" y="176"/>
                  </a:cubicBezTo>
                  <a:cubicBezTo>
                    <a:pt x="233" y="176"/>
                    <a:pt x="230" y="176"/>
                    <a:pt x="227" y="174"/>
                  </a:cubicBezTo>
                  <a:cubicBezTo>
                    <a:pt x="224" y="173"/>
                    <a:pt x="221" y="172"/>
                    <a:pt x="219" y="170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5" y="54"/>
                    <a:pt x="51" y="52"/>
                    <a:pt x="48" y="50"/>
                  </a:cubicBezTo>
                  <a:cubicBezTo>
                    <a:pt x="45" y="48"/>
                    <a:pt x="43" y="47"/>
                    <a:pt x="41" y="47"/>
                  </a:cubicBezTo>
                  <a:cubicBezTo>
                    <a:pt x="38" y="47"/>
                    <a:pt x="35" y="50"/>
                    <a:pt x="34" y="55"/>
                  </a:cubicBezTo>
                  <a:cubicBezTo>
                    <a:pt x="33" y="60"/>
                    <a:pt x="33" y="67"/>
                    <a:pt x="33" y="77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1" y="167"/>
                    <a:pt x="28" y="170"/>
                  </a:cubicBezTo>
                  <a:cubicBezTo>
                    <a:pt x="25" y="174"/>
                    <a:pt x="21" y="176"/>
                    <a:pt x="16" y="176"/>
                  </a:cubicBezTo>
                  <a:cubicBezTo>
                    <a:pt x="12" y="176"/>
                    <a:pt x="8" y="174"/>
                    <a:pt x="4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3" y="19"/>
                    <a:pt x="9" y="11"/>
                  </a:cubicBezTo>
                  <a:cubicBezTo>
                    <a:pt x="16" y="4"/>
                    <a:pt x="23" y="0"/>
                    <a:pt x="33" y="0"/>
                  </a:cubicBezTo>
                  <a:cubicBezTo>
                    <a:pt x="36" y="0"/>
                    <a:pt x="39" y="0"/>
                    <a:pt x="43" y="2"/>
                  </a:cubicBezTo>
                  <a:cubicBezTo>
                    <a:pt x="46" y="3"/>
                    <a:pt x="49" y="4"/>
                    <a:pt x="51" y="6"/>
                  </a:cubicBezTo>
                  <a:cubicBezTo>
                    <a:pt x="211" y="119"/>
                    <a:pt x="211" y="119"/>
                    <a:pt x="211" y="119"/>
                  </a:cubicBezTo>
                  <a:cubicBezTo>
                    <a:pt x="215" y="122"/>
                    <a:pt x="219" y="124"/>
                    <a:pt x="221" y="126"/>
                  </a:cubicBezTo>
                  <a:cubicBezTo>
                    <a:pt x="224" y="128"/>
                    <a:pt x="227" y="129"/>
                    <a:pt x="229" y="129"/>
                  </a:cubicBezTo>
                  <a:cubicBezTo>
                    <a:pt x="232" y="129"/>
                    <a:pt x="234" y="126"/>
                    <a:pt x="235" y="121"/>
                  </a:cubicBezTo>
                  <a:cubicBezTo>
                    <a:pt x="236" y="116"/>
                    <a:pt x="237" y="109"/>
                    <a:pt x="237" y="99"/>
                  </a:cubicBezTo>
                  <a:cubicBezTo>
                    <a:pt x="237" y="19"/>
                    <a:pt x="237" y="19"/>
                    <a:pt x="237" y="19"/>
                  </a:cubicBezTo>
                  <a:cubicBezTo>
                    <a:pt x="237" y="14"/>
                    <a:pt x="238" y="9"/>
                    <a:pt x="241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20A1963-8B41-938D-BA01-8A728968E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163" y="2382838"/>
              <a:ext cx="1073150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6 w 285"/>
                <a:gd name="T15" fmla="*/ 0 h 176"/>
                <a:gd name="T16" fmla="*/ 258 w 285"/>
                <a:gd name="T17" fmla="*/ 0 h 176"/>
                <a:gd name="T18" fmla="*/ 269 w 285"/>
                <a:gd name="T19" fmla="*/ 6 h 176"/>
                <a:gd name="T20" fmla="*/ 274 w 285"/>
                <a:gd name="T21" fmla="*/ 19 h 176"/>
                <a:gd name="T22" fmla="*/ 269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6 w 285"/>
                <a:gd name="T29" fmla="*/ 43 h 176"/>
                <a:gd name="T30" fmla="*/ 32 w 285"/>
                <a:gd name="T31" fmla="*/ 54 h 176"/>
                <a:gd name="T32" fmla="*/ 36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6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6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5 w 285"/>
                <a:gd name="T57" fmla="*/ 170 h 176"/>
                <a:gd name="T58" fmla="*/ 10 w 285"/>
                <a:gd name="T59" fmla="*/ 157 h 176"/>
                <a:gd name="T60" fmla="*/ 15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2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6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9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9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6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69" y="6"/>
                  </a:cubicBezTo>
                  <a:cubicBezTo>
                    <a:pt x="273" y="9"/>
                    <a:pt x="274" y="14"/>
                    <a:pt x="274" y="19"/>
                  </a:cubicBezTo>
                  <a:cubicBezTo>
                    <a:pt x="274" y="25"/>
                    <a:pt x="273" y="29"/>
                    <a:pt x="269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6" y="43"/>
                  </a:cubicBezTo>
                  <a:cubicBezTo>
                    <a:pt x="34" y="46"/>
                    <a:pt x="32" y="49"/>
                    <a:pt x="32" y="54"/>
                  </a:cubicBezTo>
                  <a:cubicBezTo>
                    <a:pt x="32" y="58"/>
                    <a:pt x="34" y="61"/>
                    <a:pt x="36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6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5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5" y="156"/>
                    <a:pt x="271" y="161"/>
                  </a:cubicBezTo>
                  <a:cubicBezTo>
                    <a:pt x="267" y="166"/>
                    <a:pt x="262" y="169"/>
                    <a:pt x="256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5" y="170"/>
                  </a:cubicBezTo>
                  <a:cubicBezTo>
                    <a:pt x="12" y="167"/>
                    <a:pt x="10" y="162"/>
                    <a:pt x="10" y="157"/>
                  </a:cubicBezTo>
                  <a:cubicBezTo>
                    <a:pt x="10" y="151"/>
                    <a:pt x="12" y="147"/>
                    <a:pt x="15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2" y="127"/>
                    <a:pt x="252" y="123"/>
                  </a:cubicBezTo>
                  <a:cubicBezTo>
                    <a:pt x="252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628B0BA9-4862-27C5-171C-9E50731A7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863" y="2382838"/>
              <a:ext cx="1069975" cy="666750"/>
            </a:xfrm>
            <a:custGeom>
              <a:avLst/>
              <a:gdLst>
                <a:gd name="T0" fmla="*/ 179 w 284"/>
                <a:gd name="T1" fmla="*/ 132 h 176"/>
                <a:gd name="T2" fmla="*/ 186 w 284"/>
                <a:gd name="T3" fmla="*/ 137 h 176"/>
                <a:gd name="T4" fmla="*/ 212 w 284"/>
                <a:gd name="T5" fmla="*/ 137 h 176"/>
                <a:gd name="T6" fmla="*/ 232 w 284"/>
                <a:gd name="T7" fmla="*/ 132 h 176"/>
                <a:gd name="T8" fmla="*/ 244 w 284"/>
                <a:gd name="T9" fmla="*/ 120 h 176"/>
                <a:gd name="T10" fmla="*/ 250 w 284"/>
                <a:gd name="T11" fmla="*/ 104 h 176"/>
                <a:gd name="T12" fmla="*/ 251 w 284"/>
                <a:gd name="T13" fmla="*/ 88 h 176"/>
                <a:gd name="T14" fmla="*/ 250 w 284"/>
                <a:gd name="T15" fmla="*/ 72 h 176"/>
                <a:gd name="T16" fmla="*/ 244 w 284"/>
                <a:gd name="T17" fmla="*/ 56 h 176"/>
                <a:gd name="T18" fmla="*/ 232 w 284"/>
                <a:gd name="T19" fmla="*/ 44 h 176"/>
                <a:gd name="T20" fmla="*/ 212 w 284"/>
                <a:gd name="T21" fmla="*/ 39 h 176"/>
                <a:gd name="T22" fmla="*/ 72 w 284"/>
                <a:gd name="T23" fmla="*/ 39 h 176"/>
                <a:gd name="T24" fmla="*/ 52 w 284"/>
                <a:gd name="T25" fmla="*/ 44 h 176"/>
                <a:gd name="T26" fmla="*/ 40 w 284"/>
                <a:gd name="T27" fmla="*/ 56 h 176"/>
                <a:gd name="T28" fmla="*/ 34 w 284"/>
                <a:gd name="T29" fmla="*/ 72 h 176"/>
                <a:gd name="T30" fmla="*/ 33 w 284"/>
                <a:gd name="T31" fmla="*/ 88 h 176"/>
                <a:gd name="T32" fmla="*/ 34 w 284"/>
                <a:gd name="T33" fmla="*/ 104 h 176"/>
                <a:gd name="T34" fmla="*/ 40 w 284"/>
                <a:gd name="T35" fmla="*/ 120 h 176"/>
                <a:gd name="T36" fmla="*/ 52 w 284"/>
                <a:gd name="T37" fmla="*/ 132 h 176"/>
                <a:gd name="T38" fmla="*/ 72 w 284"/>
                <a:gd name="T39" fmla="*/ 137 h 176"/>
                <a:gd name="T40" fmla="*/ 102 w 284"/>
                <a:gd name="T41" fmla="*/ 137 h 176"/>
                <a:gd name="T42" fmla="*/ 114 w 284"/>
                <a:gd name="T43" fmla="*/ 143 h 176"/>
                <a:gd name="T44" fmla="*/ 118 w 284"/>
                <a:gd name="T45" fmla="*/ 156 h 176"/>
                <a:gd name="T46" fmla="*/ 114 w 284"/>
                <a:gd name="T47" fmla="*/ 170 h 176"/>
                <a:gd name="T48" fmla="*/ 102 w 284"/>
                <a:gd name="T49" fmla="*/ 176 h 176"/>
                <a:gd name="T50" fmla="*/ 102 w 284"/>
                <a:gd name="T51" fmla="*/ 176 h 176"/>
                <a:gd name="T52" fmla="*/ 61 w 284"/>
                <a:gd name="T53" fmla="*/ 176 h 176"/>
                <a:gd name="T54" fmla="*/ 36 w 284"/>
                <a:gd name="T55" fmla="*/ 167 h 176"/>
                <a:gd name="T56" fmla="*/ 17 w 284"/>
                <a:gd name="T57" fmla="*/ 146 h 176"/>
                <a:gd name="T58" fmla="*/ 5 w 284"/>
                <a:gd name="T59" fmla="*/ 118 h 176"/>
                <a:gd name="T60" fmla="*/ 0 w 284"/>
                <a:gd name="T61" fmla="*/ 88 h 176"/>
                <a:gd name="T62" fmla="*/ 5 w 284"/>
                <a:gd name="T63" fmla="*/ 57 h 176"/>
                <a:gd name="T64" fmla="*/ 17 w 284"/>
                <a:gd name="T65" fmla="*/ 29 h 176"/>
                <a:gd name="T66" fmla="*/ 38 w 284"/>
                <a:gd name="T67" fmla="*/ 8 h 176"/>
                <a:gd name="T68" fmla="*/ 64 w 284"/>
                <a:gd name="T69" fmla="*/ 0 h 176"/>
                <a:gd name="T70" fmla="*/ 223 w 284"/>
                <a:gd name="T71" fmla="*/ 0 h 176"/>
                <a:gd name="T72" fmla="*/ 249 w 284"/>
                <a:gd name="T73" fmla="*/ 9 h 176"/>
                <a:gd name="T74" fmla="*/ 268 w 284"/>
                <a:gd name="T75" fmla="*/ 30 h 176"/>
                <a:gd name="T76" fmla="*/ 280 w 284"/>
                <a:gd name="T77" fmla="*/ 58 h 176"/>
                <a:gd name="T78" fmla="*/ 284 w 284"/>
                <a:gd name="T79" fmla="*/ 88 h 176"/>
                <a:gd name="T80" fmla="*/ 279 w 284"/>
                <a:gd name="T81" fmla="*/ 119 h 176"/>
                <a:gd name="T82" fmla="*/ 267 w 284"/>
                <a:gd name="T83" fmla="*/ 147 h 176"/>
                <a:gd name="T84" fmla="*/ 246 w 284"/>
                <a:gd name="T85" fmla="*/ 168 h 176"/>
                <a:gd name="T86" fmla="*/ 220 w 284"/>
                <a:gd name="T87" fmla="*/ 176 h 176"/>
                <a:gd name="T88" fmla="*/ 185 w 284"/>
                <a:gd name="T89" fmla="*/ 176 h 176"/>
                <a:gd name="T90" fmla="*/ 168 w 284"/>
                <a:gd name="T91" fmla="*/ 172 h 176"/>
                <a:gd name="T92" fmla="*/ 155 w 284"/>
                <a:gd name="T93" fmla="*/ 162 h 176"/>
                <a:gd name="T94" fmla="*/ 146 w 284"/>
                <a:gd name="T95" fmla="*/ 146 h 176"/>
                <a:gd name="T96" fmla="*/ 143 w 284"/>
                <a:gd name="T97" fmla="*/ 127 h 176"/>
                <a:gd name="T98" fmla="*/ 143 w 284"/>
                <a:gd name="T99" fmla="*/ 107 h 176"/>
                <a:gd name="T100" fmla="*/ 148 w 284"/>
                <a:gd name="T101" fmla="*/ 93 h 176"/>
                <a:gd name="T102" fmla="*/ 159 w 284"/>
                <a:gd name="T103" fmla="*/ 88 h 176"/>
                <a:gd name="T104" fmla="*/ 171 w 284"/>
                <a:gd name="T105" fmla="*/ 93 h 176"/>
                <a:gd name="T106" fmla="*/ 176 w 284"/>
                <a:gd name="T107" fmla="*/ 107 h 176"/>
                <a:gd name="T108" fmla="*/ 176 w 284"/>
                <a:gd name="T109" fmla="*/ 122 h 176"/>
                <a:gd name="T110" fmla="*/ 179 w 284"/>
                <a:gd name="T111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4" h="176">
                  <a:moveTo>
                    <a:pt x="179" y="132"/>
                  </a:moveTo>
                  <a:cubicBezTo>
                    <a:pt x="181" y="135"/>
                    <a:pt x="183" y="137"/>
                    <a:pt x="186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6" y="137"/>
                    <a:pt x="110" y="139"/>
                    <a:pt x="114" y="143"/>
                  </a:cubicBezTo>
                  <a:cubicBezTo>
                    <a:pt x="117" y="146"/>
                    <a:pt x="118" y="151"/>
                    <a:pt x="118" y="156"/>
                  </a:cubicBezTo>
                  <a:cubicBezTo>
                    <a:pt x="118" y="162"/>
                    <a:pt x="117" y="166"/>
                    <a:pt x="114" y="170"/>
                  </a:cubicBezTo>
                  <a:cubicBezTo>
                    <a:pt x="110" y="174"/>
                    <a:pt x="106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6" y="167"/>
                  </a:cubicBezTo>
                  <a:cubicBezTo>
                    <a:pt x="28" y="161"/>
                    <a:pt x="22" y="155"/>
                    <a:pt x="17" y="146"/>
                  </a:cubicBezTo>
                  <a:cubicBezTo>
                    <a:pt x="11" y="138"/>
                    <a:pt x="7" y="129"/>
                    <a:pt x="5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6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9" y="9"/>
                  </a:cubicBezTo>
                  <a:cubicBezTo>
                    <a:pt x="256" y="15"/>
                    <a:pt x="262" y="21"/>
                    <a:pt x="268" y="30"/>
                  </a:cubicBezTo>
                  <a:cubicBezTo>
                    <a:pt x="273" y="38"/>
                    <a:pt x="277" y="47"/>
                    <a:pt x="280" y="58"/>
                  </a:cubicBezTo>
                  <a:cubicBezTo>
                    <a:pt x="282" y="68"/>
                    <a:pt x="284" y="78"/>
                    <a:pt x="284" y="88"/>
                  </a:cubicBez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9" y="173"/>
                    <a:pt x="230" y="176"/>
                    <a:pt x="220" y="176"/>
                  </a:cubicBezTo>
                  <a:cubicBezTo>
                    <a:pt x="185" y="176"/>
                    <a:pt x="185" y="176"/>
                    <a:pt x="185" y="176"/>
                  </a:cubicBezTo>
                  <a:cubicBezTo>
                    <a:pt x="179" y="176"/>
                    <a:pt x="173" y="175"/>
                    <a:pt x="168" y="172"/>
                  </a:cubicBezTo>
                  <a:cubicBezTo>
                    <a:pt x="163" y="170"/>
                    <a:pt x="159" y="166"/>
                    <a:pt x="155" y="162"/>
                  </a:cubicBezTo>
                  <a:cubicBezTo>
                    <a:pt x="151" y="157"/>
                    <a:pt x="148" y="152"/>
                    <a:pt x="146" y="146"/>
                  </a:cubicBezTo>
                  <a:cubicBezTo>
                    <a:pt x="144" y="140"/>
                    <a:pt x="143" y="134"/>
                    <a:pt x="143" y="12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3" y="102"/>
                    <a:pt x="144" y="97"/>
                    <a:pt x="148" y="93"/>
                  </a:cubicBezTo>
                  <a:cubicBezTo>
                    <a:pt x="151" y="89"/>
                    <a:pt x="155" y="88"/>
                    <a:pt x="159" y="88"/>
                  </a:cubicBezTo>
                  <a:cubicBezTo>
                    <a:pt x="164" y="88"/>
                    <a:pt x="168" y="89"/>
                    <a:pt x="171" y="93"/>
                  </a:cubicBezTo>
                  <a:cubicBezTo>
                    <a:pt x="174" y="97"/>
                    <a:pt x="176" y="102"/>
                    <a:pt x="176" y="107"/>
                  </a:cubicBezTo>
                  <a:cubicBezTo>
                    <a:pt x="176" y="122"/>
                    <a:pt x="176" y="122"/>
                    <a:pt x="176" y="122"/>
                  </a:cubicBezTo>
                  <a:cubicBezTo>
                    <a:pt x="176" y="126"/>
                    <a:pt x="177" y="130"/>
                    <a:pt x="179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F025D79C-C423-C165-49B4-461ED3143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382838"/>
              <a:ext cx="1066800" cy="666750"/>
            </a:xfrm>
            <a:custGeom>
              <a:avLst/>
              <a:gdLst>
                <a:gd name="T0" fmla="*/ 35 w 283"/>
                <a:gd name="T1" fmla="*/ 104 h 176"/>
                <a:gd name="T2" fmla="*/ 41 w 283"/>
                <a:gd name="T3" fmla="*/ 120 h 176"/>
                <a:gd name="T4" fmla="*/ 52 w 283"/>
                <a:gd name="T5" fmla="*/ 132 h 176"/>
                <a:gd name="T6" fmla="*/ 72 w 283"/>
                <a:gd name="T7" fmla="*/ 137 h 176"/>
                <a:gd name="T8" fmla="*/ 211 w 283"/>
                <a:gd name="T9" fmla="*/ 137 h 176"/>
                <a:gd name="T10" fmla="*/ 230 w 283"/>
                <a:gd name="T11" fmla="*/ 132 h 176"/>
                <a:gd name="T12" fmla="*/ 242 w 283"/>
                <a:gd name="T13" fmla="*/ 120 h 176"/>
                <a:gd name="T14" fmla="*/ 248 w 283"/>
                <a:gd name="T15" fmla="*/ 104 h 176"/>
                <a:gd name="T16" fmla="*/ 250 w 283"/>
                <a:gd name="T17" fmla="*/ 88 h 176"/>
                <a:gd name="T18" fmla="*/ 250 w 283"/>
                <a:gd name="T19" fmla="*/ 20 h 176"/>
                <a:gd name="T20" fmla="*/ 255 w 283"/>
                <a:gd name="T21" fmla="*/ 6 h 176"/>
                <a:gd name="T22" fmla="*/ 266 w 283"/>
                <a:gd name="T23" fmla="*/ 0 h 176"/>
                <a:gd name="T24" fmla="*/ 278 w 283"/>
                <a:gd name="T25" fmla="*/ 6 h 176"/>
                <a:gd name="T26" fmla="*/ 283 w 283"/>
                <a:gd name="T27" fmla="*/ 20 h 176"/>
                <a:gd name="T28" fmla="*/ 283 w 283"/>
                <a:gd name="T29" fmla="*/ 88 h 176"/>
                <a:gd name="T30" fmla="*/ 279 w 283"/>
                <a:gd name="T31" fmla="*/ 119 h 176"/>
                <a:gd name="T32" fmla="*/ 266 w 283"/>
                <a:gd name="T33" fmla="*/ 147 h 176"/>
                <a:gd name="T34" fmla="*/ 246 w 283"/>
                <a:gd name="T35" fmla="*/ 168 h 176"/>
                <a:gd name="T36" fmla="*/ 219 w 283"/>
                <a:gd name="T37" fmla="*/ 176 h 176"/>
                <a:gd name="T38" fmla="*/ 60 w 283"/>
                <a:gd name="T39" fmla="*/ 176 h 176"/>
                <a:gd name="T40" fmla="*/ 35 w 283"/>
                <a:gd name="T41" fmla="*/ 167 h 176"/>
                <a:gd name="T42" fmla="*/ 16 w 283"/>
                <a:gd name="T43" fmla="*/ 146 h 176"/>
                <a:gd name="T44" fmla="*/ 4 w 283"/>
                <a:gd name="T45" fmla="*/ 118 h 176"/>
                <a:gd name="T46" fmla="*/ 0 w 283"/>
                <a:gd name="T47" fmla="*/ 88 h 176"/>
                <a:gd name="T48" fmla="*/ 0 w 283"/>
                <a:gd name="T49" fmla="*/ 20 h 176"/>
                <a:gd name="T50" fmla="*/ 5 w 283"/>
                <a:gd name="T51" fmla="*/ 6 h 176"/>
                <a:gd name="T52" fmla="*/ 16 w 283"/>
                <a:gd name="T53" fmla="*/ 0 h 176"/>
                <a:gd name="T54" fmla="*/ 28 w 283"/>
                <a:gd name="T55" fmla="*/ 6 h 176"/>
                <a:gd name="T56" fmla="*/ 33 w 283"/>
                <a:gd name="T57" fmla="*/ 20 h 176"/>
                <a:gd name="T58" fmla="*/ 33 w 283"/>
                <a:gd name="T59" fmla="*/ 88 h 176"/>
                <a:gd name="T60" fmla="*/ 35 w 283"/>
                <a:gd name="T61" fmla="*/ 10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3" h="176">
                  <a:moveTo>
                    <a:pt x="35" y="104"/>
                  </a:moveTo>
                  <a:cubicBezTo>
                    <a:pt x="36" y="110"/>
                    <a:pt x="38" y="115"/>
                    <a:pt x="41" y="120"/>
                  </a:cubicBezTo>
                  <a:cubicBezTo>
                    <a:pt x="44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1" y="137"/>
                    <a:pt x="211" y="137"/>
                    <a:pt x="211" y="137"/>
                  </a:cubicBezTo>
                  <a:cubicBezTo>
                    <a:pt x="219" y="137"/>
                    <a:pt x="225" y="136"/>
                    <a:pt x="230" y="132"/>
                  </a:cubicBezTo>
                  <a:cubicBezTo>
                    <a:pt x="235" y="129"/>
                    <a:pt x="239" y="125"/>
                    <a:pt x="242" y="120"/>
                  </a:cubicBezTo>
                  <a:cubicBezTo>
                    <a:pt x="245" y="115"/>
                    <a:pt x="247" y="110"/>
                    <a:pt x="248" y="104"/>
                  </a:cubicBezTo>
                  <a:cubicBezTo>
                    <a:pt x="249" y="98"/>
                    <a:pt x="250" y="93"/>
                    <a:pt x="250" y="88"/>
                  </a:cubicBezTo>
                  <a:cubicBezTo>
                    <a:pt x="250" y="20"/>
                    <a:pt x="250" y="20"/>
                    <a:pt x="250" y="20"/>
                  </a:cubicBezTo>
                  <a:cubicBezTo>
                    <a:pt x="250" y="14"/>
                    <a:pt x="251" y="10"/>
                    <a:pt x="255" y="6"/>
                  </a:cubicBezTo>
                  <a:cubicBezTo>
                    <a:pt x="258" y="2"/>
                    <a:pt x="262" y="0"/>
                    <a:pt x="266" y="0"/>
                  </a:cubicBezTo>
                  <a:cubicBezTo>
                    <a:pt x="271" y="0"/>
                    <a:pt x="275" y="2"/>
                    <a:pt x="278" y="6"/>
                  </a:cubicBezTo>
                  <a:cubicBezTo>
                    <a:pt x="281" y="10"/>
                    <a:pt x="283" y="14"/>
                    <a:pt x="283" y="20"/>
                  </a:cubicBezTo>
                  <a:cubicBezTo>
                    <a:pt x="283" y="88"/>
                    <a:pt x="283" y="88"/>
                    <a:pt x="283" y="88"/>
                  </a:cubicBezTo>
                  <a:cubicBezTo>
                    <a:pt x="283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6" y="147"/>
                  </a:cubicBezTo>
                  <a:cubicBezTo>
                    <a:pt x="260" y="156"/>
                    <a:pt x="254" y="163"/>
                    <a:pt x="246" y="168"/>
                  </a:cubicBezTo>
                  <a:cubicBezTo>
                    <a:pt x="238" y="173"/>
                    <a:pt x="229" y="176"/>
                    <a:pt x="219" y="176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1" y="176"/>
                    <a:pt x="42" y="172"/>
                    <a:pt x="35" y="167"/>
                  </a:cubicBezTo>
                  <a:cubicBezTo>
                    <a:pt x="27" y="161"/>
                    <a:pt x="21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1" y="108"/>
                    <a:pt x="0" y="98"/>
                    <a:pt x="0" y="8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1" y="10"/>
                    <a:pt x="5" y="6"/>
                  </a:cubicBezTo>
                  <a:cubicBezTo>
                    <a:pt x="8" y="2"/>
                    <a:pt x="12" y="0"/>
                    <a:pt x="16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10"/>
                    <a:pt x="33" y="14"/>
                    <a:pt x="33" y="20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33" y="93"/>
                    <a:pt x="34" y="98"/>
                    <a:pt x="35" y="104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45383D09-3DA1-038C-7EDF-BAEC11FBD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288" y="2382838"/>
              <a:ext cx="1054100" cy="666750"/>
            </a:xfrm>
            <a:custGeom>
              <a:avLst/>
              <a:gdLst>
                <a:gd name="T0" fmla="*/ 0 w 280"/>
                <a:gd name="T1" fmla="*/ 19 h 176"/>
                <a:gd name="T2" fmla="*/ 5 w 280"/>
                <a:gd name="T3" fmla="*/ 6 h 176"/>
                <a:gd name="T4" fmla="*/ 17 w 280"/>
                <a:gd name="T5" fmla="*/ 0 h 176"/>
                <a:gd name="T6" fmla="*/ 264 w 280"/>
                <a:gd name="T7" fmla="*/ 0 h 176"/>
                <a:gd name="T8" fmla="*/ 275 w 280"/>
                <a:gd name="T9" fmla="*/ 6 h 176"/>
                <a:gd name="T10" fmla="*/ 280 w 280"/>
                <a:gd name="T11" fmla="*/ 19 h 176"/>
                <a:gd name="T12" fmla="*/ 275 w 280"/>
                <a:gd name="T13" fmla="*/ 33 h 176"/>
                <a:gd name="T14" fmla="*/ 264 w 280"/>
                <a:gd name="T15" fmla="*/ 39 h 176"/>
                <a:gd name="T16" fmla="*/ 17 w 280"/>
                <a:gd name="T17" fmla="*/ 39 h 176"/>
                <a:gd name="T18" fmla="*/ 5 w 280"/>
                <a:gd name="T19" fmla="*/ 33 h 176"/>
                <a:gd name="T20" fmla="*/ 0 w 280"/>
                <a:gd name="T21" fmla="*/ 19 h 176"/>
                <a:gd name="T22" fmla="*/ 43 w 280"/>
                <a:gd name="T23" fmla="*/ 176 h 176"/>
                <a:gd name="T24" fmla="*/ 27 w 280"/>
                <a:gd name="T25" fmla="*/ 172 h 176"/>
                <a:gd name="T26" fmla="*/ 14 w 280"/>
                <a:gd name="T27" fmla="*/ 162 h 176"/>
                <a:gd name="T28" fmla="*/ 4 w 280"/>
                <a:gd name="T29" fmla="*/ 145 h 176"/>
                <a:gd name="T30" fmla="*/ 0 w 280"/>
                <a:gd name="T31" fmla="*/ 123 h 176"/>
                <a:gd name="T32" fmla="*/ 0 w 280"/>
                <a:gd name="T33" fmla="*/ 87 h 176"/>
                <a:gd name="T34" fmla="*/ 5 w 280"/>
                <a:gd name="T35" fmla="*/ 72 h 176"/>
                <a:gd name="T36" fmla="*/ 22 w 280"/>
                <a:gd name="T37" fmla="*/ 69 h 176"/>
                <a:gd name="T38" fmla="*/ 256 w 280"/>
                <a:gd name="T39" fmla="*/ 69 h 176"/>
                <a:gd name="T40" fmla="*/ 268 w 280"/>
                <a:gd name="T41" fmla="*/ 74 h 176"/>
                <a:gd name="T42" fmla="*/ 273 w 280"/>
                <a:gd name="T43" fmla="*/ 88 h 176"/>
                <a:gd name="T44" fmla="*/ 268 w 280"/>
                <a:gd name="T45" fmla="*/ 102 h 176"/>
                <a:gd name="T46" fmla="*/ 256 w 280"/>
                <a:gd name="T47" fmla="*/ 107 h 176"/>
                <a:gd name="T48" fmla="*/ 33 w 280"/>
                <a:gd name="T49" fmla="*/ 107 h 176"/>
                <a:gd name="T50" fmla="*/ 33 w 280"/>
                <a:gd name="T51" fmla="*/ 127 h 176"/>
                <a:gd name="T52" fmla="*/ 36 w 280"/>
                <a:gd name="T53" fmla="*/ 134 h 176"/>
                <a:gd name="T54" fmla="*/ 44 w 280"/>
                <a:gd name="T55" fmla="*/ 137 h 176"/>
                <a:gd name="T56" fmla="*/ 264 w 280"/>
                <a:gd name="T57" fmla="*/ 137 h 176"/>
                <a:gd name="T58" fmla="*/ 275 w 280"/>
                <a:gd name="T59" fmla="*/ 143 h 176"/>
                <a:gd name="T60" fmla="*/ 280 w 280"/>
                <a:gd name="T61" fmla="*/ 157 h 176"/>
                <a:gd name="T62" fmla="*/ 275 w 280"/>
                <a:gd name="T63" fmla="*/ 170 h 176"/>
                <a:gd name="T64" fmla="*/ 264 w 280"/>
                <a:gd name="T65" fmla="*/ 176 h 176"/>
                <a:gd name="T66" fmla="*/ 43 w 280"/>
                <a:gd name="T6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0" h="176">
                  <a:moveTo>
                    <a:pt x="0" y="19"/>
                  </a:move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8" y="0"/>
                    <a:pt x="272" y="2"/>
                    <a:pt x="275" y="6"/>
                  </a:cubicBezTo>
                  <a:cubicBezTo>
                    <a:pt x="279" y="9"/>
                    <a:pt x="280" y="14"/>
                    <a:pt x="280" y="19"/>
                  </a:cubicBezTo>
                  <a:cubicBezTo>
                    <a:pt x="280" y="25"/>
                    <a:pt x="279" y="29"/>
                    <a:pt x="275" y="33"/>
                  </a:cubicBezTo>
                  <a:cubicBezTo>
                    <a:pt x="272" y="37"/>
                    <a:pt x="268" y="39"/>
                    <a:pt x="264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2" y="39"/>
                    <a:pt x="8" y="37"/>
                    <a:pt x="5" y="33"/>
                  </a:cubicBezTo>
                  <a:cubicBezTo>
                    <a:pt x="2" y="29"/>
                    <a:pt x="0" y="25"/>
                    <a:pt x="0" y="19"/>
                  </a:cubicBezTo>
                  <a:close/>
                  <a:moveTo>
                    <a:pt x="43" y="176"/>
                  </a:moveTo>
                  <a:cubicBezTo>
                    <a:pt x="37" y="176"/>
                    <a:pt x="32" y="175"/>
                    <a:pt x="27" y="172"/>
                  </a:cubicBezTo>
                  <a:cubicBezTo>
                    <a:pt x="22" y="170"/>
                    <a:pt x="18" y="166"/>
                    <a:pt x="14" y="162"/>
                  </a:cubicBezTo>
                  <a:cubicBezTo>
                    <a:pt x="10" y="157"/>
                    <a:pt x="6" y="151"/>
                    <a:pt x="4" y="145"/>
                  </a:cubicBezTo>
                  <a:cubicBezTo>
                    <a:pt x="1" y="138"/>
                    <a:pt x="0" y="131"/>
                    <a:pt x="0" y="12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79"/>
                    <a:pt x="2" y="75"/>
                    <a:pt x="5" y="72"/>
                  </a:cubicBezTo>
                  <a:cubicBezTo>
                    <a:pt x="9" y="70"/>
                    <a:pt x="15" y="69"/>
                    <a:pt x="22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61" y="69"/>
                    <a:pt x="264" y="70"/>
                    <a:pt x="268" y="74"/>
                  </a:cubicBezTo>
                  <a:cubicBezTo>
                    <a:pt x="271" y="78"/>
                    <a:pt x="273" y="83"/>
                    <a:pt x="273" y="88"/>
                  </a:cubicBezTo>
                  <a:cubicBezTo>
                    <a:pt x="273" y="93"/>
                    <a:pt x="271" y="98"/>
                    <a:pt x="268" y="102"/>
                  </a:cubicBezTo>
                  <a:cubicBezTo>
                    <a:pt x="264" y="105"/>
                    <a:pt x="261" y="107"/>
                    <a:pt x="256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30"/>
                    <a:pt x="34" y="132"/>
                    <a:pt x="36" y="134"/>
                  </a:cubicBezTo>
                  <a:cubicBezTo>
                    <a:pt x="38" y="136"/>
                    <a:pt x="41" y="137"/>
                    <a:pt x="44" y="137"/>
                  </a:cubicBezTo>
                  <a:cubicBezTo>
                    <a:pt x="264" y="137"/>
                    <a:pt x="264" y="137"/>
                    <a:pt x="264" y="137"/>
                  </a:cubicBezTo>
                  <a:cubicBezTo>
                    <a:pt x="268" y="137"/>
                    <a:pt x="272" y="139"/>
                    <a:pt x="275" y="143"/>
                  </a:cubicBezTo>
                  <a:cubicBezTo>
                    <a:pt x="279" y="147"/>
                    <a:pt x="280" y="151"/>
                    <a:pt x="280" y="157"/>
                  </a:cubicBezTo>
                  <a:cubicBezTo>
                    <a:pt x="280" y="162"/>
                    <a:pt x="279" y="167"/>
                    <a:pt x="275" y="170"/>
                  </a:cubicBezTo>
                  <a:cubicBezTo>
                    <a:pt x="272" y="174"/>
                    <a:pt x="268" y="176"/>
                    <a:pt x="264" y="176"/>
                  </a:cubicBezTo>
                  <a:lnTo>
                    <a:pt x="43" y="176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05D7BA70-BDC7-5DB4-CF85-609274E19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2382838"/>
              <a:ext cx="1074738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7 w 285"/>
                <a:gd name="T15" fmla="*/ 0 h 176"/>
                <a:gd name="T16" fmla="*/ 258 w 285"/>
                <a:gd name="T17" fmla="*/ 0 h 176"/>
                <a:gd name="T18" fmla="*/ 270 w 285"/>
                <a:gd name="T19" fmla="*/ 6 h 176"/>
                <a:gd name="T20" fmla="*/ 275 w 285"/>
                <a:gd name="T21" fmla="*/ 19 h 176"/>
                <a:gd name="T22" fmla="*/ 270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7 w 285"/>
                <a:gd name="T29" fmla="*/ 43 h 176"/>
                <a:gd name="T30" fmla="*/ 33 w 285"/>
                <a:gd name="T31" fmla="*/ 54 h 176"/>
                <a:gd name="T32" fmla="*/ 37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7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7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6 w 285"/>
                <a:gd name="T57" fmla="*/ 170 h 176"/>
                <a:gd name="T58" fmla="*/ 11 w 285"/>
                <a:gd name="T59" fmla="*/ 157 h 176"/>
                <a:gd name="T60" fmla="*/ 16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3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7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10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10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7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70" y="6"/>
                  </a:cubicBezTo>
                  <a:cubicBezTo>
                    <a:pt x="273" y="9"/>
                    <a:pt x="275" y="14"/>
                    <a:pt x="275" y="19"/>
                  </a:cubicBezTo>
                  <a:cubicBezTo>
                    <a:pt x="275" y="25"/>
                    <a:pt x="273" y="29"/>
                    <a:pt x="270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7" y="43"/>
                  </a:cubicBezTo>
                  <a:cubicBezTo>
                    <a:pt x="34" y="46"/>
                    <a:pt x="33" y="49"/>
                    <a:pt x="33" y="54"/>
                  </a:cubicBezTo>
                  <a:cubicBezTo>
                    <a:pt x="33" y="58"/>
                    <a:pt x="34" y="61"/>
                    <a:pt x="37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7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6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6" y="156"/>
                    <a:pt x="271" y="161"/>
                  </a:cubicBezTo>
                  <a:cubicBezTo>
                    <a:pt x="267" y="166"/>
                    <a:pt x="262" y="169"/>
                    <a:pt x="257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6" y="170"/>
                  </a:cubicBezTo>
                  <a:cubicBezTo>
                    <a:pt x="12" y="167"/>
                    <a:pt x="11" y="162"/>
                    <a:pt x="11" y="157"/>
                  </a:cubicBezTo>
                  <a:cubicBezTo>
                    <a:pt x="11" y="151"/>
                    <a:pt x="12" y="147"/>
                    <a:pt x="16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3" y="127"/>
                    <a:pt x="253" y="123"/>
                  </a:cubicBezTo>
                  <a:cubicBezTo>
                    <a:pt x="253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3DB22AB-63C8-DBC5-1C9B-5BD58822E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2382838"/>
              <a:ext cx="1028700" cy="666750"/>
            </a:xfrm>
            <a:custGeom>
              <a:avLst/>
              <a:gdLst>
                <a:gd name="T0" fmla="*/ 268 w 273"/>
                <a:gd name="T1" fmla="*/ 6 h 176"/>
                <a:gd name="T2" fmla="*/ 273 w 273"/>
                <a:gd name="T3" fmla="*/ 19 h 176"/>
                <a:gd name="T4" fmla="*/ 268 w 273"/>
                <a:gd name="T5" fmla="*/ 33 h 176"/>
                <a:gd name="T6" fmla="*/ 256 w 273"/>
                <a:gd name="T7" fmla="*/ 39 h 176"/>
                <a:gd name="T8" fmla="*/ 153 w 273"/>
                <a:gd name="T9" fmla="*/ 39 h 176"/>
                <a:gd name="T10" fmla="*/ 153 w 273"/>
                <a:gd name="T11" fmla="*/ 157 h 176"/>
                <a:gd name="T12" fmla="*/ 148 w 273"/>
                <a:gd name="T13" fmla="*/ 170 h 176"/>
                <a:gd name="T14" fmla="*/ 136 w 273"/>
                <a:gd name="T15" fmla="*/ 176 h 176"/>
                <a:gd name="T16" fmla="*/ 125 w 273"/>
                <a:gd name="T17" fmla="*/ 170 h 176"/>
                <a:gd name="T18" fmla="*/ 120 w 273"/>
                <a:gd name="T19" fmla="*/ 157 h 176"/>
                <a:gd name="T20" fmla="*/ 120 w 273"/>
                <a:gd name="T21" fmla="*/ 39 h 176"/>
                <a:gd name="T22" fmla="*/ 15 w 273"/>
                <a:gd name="T23" fmla="*/ 39 h 176"/>
                <a:gd name="T24" fmla="*/ 4 w 273"/>
                <a:gd name="T25" fmla="*/ 32 h 176"/>
                <a:gd name="T26" fmla="*/ 0 w 273"/>
                <a:gd name="T27" fmla="*/ 19 h 176"/>
                <a:gd name="T28" fmla="*/ 5 w 273"/>
                <a:gd name="T29" fmla="*/ 6 h 176"/>
                <a:gd name="T30" fmla="*/ 17 w 273"/>
                <a:gd name="T31" fmla="*/ 0 h 176"/>
                <a:gd name="T32" fmla="*/ 256 w 273"/>
                <a:gd name="T33" fmla="*/ 0 h 176"/>
                <a:gd name="T34" fmla="*/ 268 w 273"/>
                <a:gd name="T35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" h="176">
                  <a:moveTo>
                    <a:pt x="268" y="6"/>
                  </a:moveTo>
                  <a:cubicBezTo>
                    <a:pt x="271" y="9"/>
                    <a:pt x="273" y="14"/>
                    <a:pt x="273" y="19"/>
                  </a:cubicBezTo>
                  <a:cubicBezTo>
                    <a:pt x="273" y="25"/>
                    <a:pt x="271" y="29"/>
                    <a:pt x="268" y="33"/>
                  </a:cubicBezTo>
                  <a:cubicBezTo>
                    <a:pt x="265" y="37"/>
                    <a:pt x="261" y="39"/>
                    <a:pt x="256" y="3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157"/>
                    <a:pt x="153" y="157"/>
                    <a:pt x="153" y="157"/>
                  </a:cubicBezTo>
                  <a:cubicBezTo>
                    <a:pt x="153" y="162"/>
                    <a:pt x="151" y="167"/>
                    <a:pt x="148" y="170"/>
                  </a:cubicBezTo>
                  <a:cubicBezTo>
                    <a:pt x="145" y="174"/>
                    <a:pt x="141" y="176"/>
                    <a:pt x="136" y="176"/>
                  </a:cubicBezTo>
                  <a:cubicBezTo>
                    <a:pt x="132" y="176"/>
                    <a:pt x="128" y="174"/>
                    <a:pt x="125" y="170"/>
                  </a:cubicBezTo>
                  <a:cubicBezTo>
                    <a:pt x="121" y="167"/>
                    <a:pt x="120" y="162"/>
                    <a:pt x="120" y="157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1" y="38"/>
                    <a:pt x="8" y="36"/>
                    <a:pt x="4" y="32"/>
                  </a:cubicBezTo>
                  <a:cubicBezTo>
                    <a:pt x="1" y="29"/>
                    <a:pt x="0" y="24"/>
                    <a:pt x="0" y="19"/>
                  </a:cubicBez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1" y="0"/>
                    <a:pt x="265" y="2"/>
                    <a:pt x="268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596DDA4C-82D1-1561-D4E0-E3AB6DC20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01" y="2382838"/>
              <a:ext cx="123825" cy="666750"/>
            </a:xfrm>
            <a:custGeom>
              <a:avLst/>
              <a:gdLst>
                <a:gd name="T0" fmla="*/ 28 w 33"/>
                <a:gd name="T1" fmla="*/ 170 h 176"/>
                <a:gd name="T2" fmla="*/ 17 w 33"/>
                <a:gd name="T3" fmla="*/ 176 h 176"/>
                <a:gd name="T4" fmla="*/ 5 w 33"/>
                <a:gd name="T5" fmla="*/ 170 h 176"/>
                <a:gd name="T6" fmla="*/ 0 w 33"/>
                <a:gd name="T7" fmla="*/ 157 h 176"/>
                <a:gd name="T8" fmla="*/ 0 w 33"/>
                <a:gd name="T9" fmla="*/ 19 h 176"/>
                <a:gd name="T10" fmla="*/ 5 w 33"/>
                <a:gd name="T11" fmla="*/ 6 h 176"/>
                <a:gd name="T12" fmla="*/ 17 w 33"/>
                <a:gd name="T13" fmla="*/ 0 h 176"/>
                <a:gd name="T14" fmla="*/ 28 w 33"/>
                <a:gd name="T15" fmla="*/ 6 h 176"/>
                <a:gd name="T16" fmla="*/ 33 w 33"/>
                <a:gd name="T17" fmla="*/ 19 h 176"/>
                <a:gd name="T18" fmla="*/ 33 w 33"/>
                <a:gd name="T19" fmla="*/ 157 h 176"/>
                <a:gd name="T20" fmla="*/ 28 w 33"/>
                <a:gd name="T21" fmla="*/ 17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176">
                  <a:moveTo>
                    <a:pt x="28" y="170"/>
                  </a:moveTo>
                  <a:cubicBezTo>
                    <a:pt x="25" y="174"/>
                    <a:pt x="21" y="176"/>
                    <a:pt x="17" y="176"/>
                  </a:cubicBezTo>
                  <a:cubicBezTo>
                    <a:pt x="12" y="176"/>
                    <a:pt x="8" y="174"/>
                    <a:pt x="5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1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9"/>
                    <a:pt x="33" y="14"/>
                    <a:pt x="33" y="19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2" y="167"/>
                    <a:pt x="28" y="17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455CDB26-978C-638D-4DC5-E1E736EC0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1" y="2382838"/>
              <a:ext cx="1069975" cy="666750"/>
            </a:xfrm>
            <a:custGeom>
              <a:avLst/>
              <a:gdLst>
                <a:gd name="T0" fmla="*/ 284 w 284"/>
                <a:gd name="T1" fmla="*/ 88 h 176"/>
                <a:gd name="T2" fmla="*/ 279 w 284"/>
                <a:gd name="T3" fmla="*/ 119 h 176"/>
                <a:gd name="T4" fmla="*/ 267 w 284"/>
                <a:gd name="T5" fmla="*/ 147 h 176"/>
                <a:gd name="T6" fmla="*/ 246 w 284"/>
                <a:gd name="T7" fmla="*/ 168 h 176"/>
                <a:gd name="T8" fmla="*/ 220 w 284"/>
                <a:gd name="T9" fmla="*/ 176 h 176"/>
                <a:gd name="T10" fmla="*/ 61 w 284"/>
                <a:gd name="T11" fmla="*/ 176 h 176"/>
                <a:gd name="T12" fmla="*/ 35 w 284"/>
                <a:gd name="T13" fmla="*/ 167 h 176"/>
                <a:gd name="T14" fmla="*/ 16 w 284"/>
                <a:gd name="T15" fmla="*/ 146 h 176"/>
                <a:gd name="T16" fmla="*/ 4 w 284"/>
                <a:gd name="T17" fmla="*/ 118 h 176"/>
                <a:gd name="T18" fmla="*/ 0 w 284"/>
                <a:gd name="T19" fmla="*/ 88 h 176"/>
                <a:gd name="T20" fmla="*/ 5 w 284"/>
                <a:gd name="T21" fmla="*/ 57 h 176"/>
                <a:gd name="T22" fmla="*/ 17 w 284"/>
                <a:gd name="T23" fmla="*/ 29 h 176"/>
                <a:gd name="T24" fmla="*/ 38 w 284"/>
                <a:gd name="T25" fmla="*/ 8 h 176"/>
                <a:gd name="T26" fmla="*/ 64 w 284"/>
                <a:gd name="T27" fmla="*/ 0 h 176"/>
                <a:gd name="T28" fmla="*/ 223 w 284"/>
                <a:gd name="T29" fmla="*/ 0 h 176"/>
                <a:gd name="T30" fmla="*/ 248 w 284"/>
                <a:gd name="T31" fmla="*/ 9 h 176"/>
                <a:gd name="T32" fmla="*/ 267 w 284"/>
                <a:gd name="T33" fmla="*/ 30 h 176"/>
                <a:gd name="T34" fmla="*/ 279 w 284"/>
                <a:gd name="T35" fmla="*/ 58 h 176"/>
                <a:gd name="T36" fmla="*/ 284 w 284"/>
                <a:gd name="T37" fmla="*/ 88 h 176"/>
                <a:gd name="T38" fmla="*/ 232 w 284"/>
                <a:gd name="T39" fmla="*/ 132 h 176"/>
                <a:gd name="T40" fmla="*/ 244 w 284"/>
                <a:gd name="T41" fmla="*/ 120 h 176"/>
                <a:gd name="T42" fmla="*/ 250 w 284"/>
                <a:gd name="T43" fmla="*/ 104 h 176"/>
                <a:gd name="T44" fmla="*/ 251 w 284"/>
                <a:gd name="T45" fmla="*/ 88 h 176"/>
                <a:gd name="T46" fmla="*/ 250 w 284"/>
                <a:gd name="T47" fmla="*/ 72 h 176"/>
                <a:gd name="T48" fmla="*/ 244 w 284"/>
                <a:gd name="T49" fmla="*/ 56 h 176"/>
                <a:gd name="T50" fmla="*/ 232 w 284"/>
                <a:gd name="T51" fmla="*/ 44 h 176"/>
                <a:gd name="T52" fmla="*/ 212 w 284"/>
                <a:gd name="T53" fmla="*/ 39 h 176"/>
                <a:gd name="T54" fmla="*/ 72 w 284"/>
                <a:gd name="T55" fmla="*/ 39 h 176"/>
                <a:gd name="T56" fmla="*/ 52 w 284"/>
                <a:gd name="T57" fmla="*/ 44 h 176"/>
                <a:gd name="T58" fmla="*/ 40 w 284"/>
                <a:gd name="T59" fmla="*/ 56 h 176"/>
                <a:gd name="T60" fmla="*/ 34 w 284"/>
                <a:gd name="T61" fmla="*/ 72 h 176"/>
                <a:gd name="T62" fmla="*/ 33 w 284"/>
                <a:gd name="T63" fmla="*/ 88 h 176"/>
                <a:gd name="T64" fmla="*/ 34 w 284"/>
                <a:gd name="T65" fmla="*/ 104 h 176"/>
                <a:gd name="T66" fmla="*/ 40 w 284"/>
                <a:gd name="T67" fmla="*/ 120 h 176"/>
                <a:gd name="T68" fmla="*/ 52 w 284"/>
                <a:gd name="T69" fmla="*/ 132 h 176"/>
                <a:gd name="T70" fmla="*/ 72 w 284"/>
                <a:gd name="T71" fmla="*/ 137 h 176"/>
                <a:gd name="T72" fmla="*/ 212 w 284"/>
                <a:gd name="T73" fmla="*/ 137 h 176"/>
                <a:gd name="T74" fmla="*/ 232 w 284"/>
                <a:gd name="T75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4" h="176">
                  <a:moveTo>
                    <a:pt x="284" y="88"/>
                  </a:move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8" y="173"/>
                    <a:pt x="230" y="176"/>
                    <a:pt x="220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5" y="167"/>
                  </a:cubicBezTo>
                  <a:cubicBezTo>
                    <a:pt x="28" y="161"/>
                    <a:pt x="22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5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8" y="9"/>
                  </a:cubicBezTo>
                  <a:cubicBezTo>
                    <a:pt x="256" y="15"/>
                    <a:pt x="262" y="21"/>
                    <a:pt x="267" y="30"/>
                  </a:cubicBezTo>
                  <a:cubicBezTo>
                    <a:pt x="273" y="38"/>
                    <a:pt x="277" y="47"/>
                    <a:pt x="279" y="58"/>
                  </a:cubicBezTo>
                  <a:cubicBezTo>
                    <a:pt x="282" y="68"/>
                    <a:pt x="284" y="78"/>
                    <a:pt x="284" y="88"/>
                  </a:cubicBezTo>
                  <a:close/>
                  <a:moveTo>
                    <a:pt x="232" y="132"/>
                  </a:move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61435F1C-05C7-6A86-07D9-346BF4783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1" y="2382838"/>
              <a:ext cx="1017588" cy="666750"/>
            </a:xfrm>
            <a:custGeom>
              <a:avLst/>
              <a:gdLst>
                <a:gd name="T0" fmla="*/ 241 w 270"/>
                <a:gd name="T1" fmla="*/ 6 h 176"/>
                <a:gd name="T2" fmla="*/ 253 w 270"/>
                <a:gd name="T3" fmla="*/ 0 h 176"/>
                <a:gd name="T4" fmla="*/ 265 w 270"/>
                <a:gd name="T5" fmla="*/ 6 h 176"/>
                <a:gd name="T6" fmla="*/ 270 w 270"/>
                <a:gd name="T7" fmla="*/ 19 h 176"/>
                <a:gd name="T8" fmla="*/ 270 w 270"/>
                <a:gd name="T9" fmla="*/ 137 h 176"/>
                <a:gd name="T10" fmla="*/ 260 w 270"/>
                <a:gd name="T11" fmla="*/ 165 h 176"/>
                <a:gd name="T12" fmla="*/ 237 w 270"/>
                <a:gd name="T13" fmla="*/ 176 h 176"/>
                <a:gd name="T14" fmla="*/ 227 w 270"/>
                <a:gd name="T15" fmla="*/ 174 h 176"/>
                <a:gd name="T16" fmla="*/ 219 w 270"/>
                <a:gd name="T17" fmla="*/ 170 h 176"/>
                <a:gd name="T18" fmla="*/ 59 w 270"/>
                <a:gd name="T19" fmla="*/ 57 h 176"/>
                <a:gd name="T20" fmla="*/ 48 w 270"/>
                <a:gd name="T21" fmla="*/ 50 h 176"/>
                <a:gd name="T22" fmla="*/ 41 w 270"/>
                <a:gd name="T23" fmla="*/ 47 h 176"/>
                <a:gd name="T24" fmla="*/ 34 w 270"/>
                <a:gd name="T25" fmla="*/ 55 h 176"/>
                <a:gd name="T26" fmla="*/ 33 w 270"/>
                <a:gd name="T27" fmla="*/ 77 h 176"/>
                <a:gd name="T28" fmla="*/ 33 w 270"/>
                <a:gd name="T29" fmla="*/ 157 h 176"/>
                <a:gd name="T30" fmla="*/ 28 w 270"/>
                <a:gd name="T31" fmla="*/ 170 h 176"/>
                <a:gd name="T32" fmla="*/ 16 w 270"/>
                <a:gd name="T33" fmla="*/ 176 h 176"/>
                <a:gd name="T34" fmla="*/ 4 w 270"/>
                <a:gd name="T35" fmla="*/ 170 h 176"/>
                <a:gd name="T36" fmla="*/ 0 w 270"/>
                <a:gd name="T37" fmla="*/ 157 h 176"/>
                <a:gd name="T38" fmla="*/ 0 w 270"/>
                <a:gd name="T39" fmla="*/ 39 h 176"/>
                <a:gd name="T40" fmla="*/ 9 w 270"/>
                <a:gd name="T41" fmla="*/ 11 h 176"/>
                <a:gd name="T42" fmla="*/ 33 w 270"/>
                <a:gd name="T43" fmla="*/ 0 h 176"/>
                <a:gd name="T44" fmla="*/ 43 w 270"/>
                <a:gd name="T45" fmla="*/ 2 h 176"/>
                <a:gd name="T46" fmla="*/ 51 w 270"/>
                <a:gd name="T47" fmla="*/ 6 h 176"/>
                <a:gd name="T48" fmla="*/ 211 w 270"/>
                <a:gd name="T49" fmla="*/ 119 h 176"/>
                <a:gd name="T50" fmla="*/ 221 w 270"/>
                <a:gd name="T51" fmla="*/ 126 h 176"/>
                <a:gd name="T52" fmla="*/ 229 w 270"/>
                <a:gd name="T53" fmla="*/ 129 h 176"/>
                <a:gd name="T54" fmla="*/ 235 w 270"/>
                <a:gd name="T55" fmla="*/ 121 h 176"/>
                <a:gd name="T56" fmla="*/ 237 w 270"/>
                <a:gd name="T57" fmla="*/ 99 h 176"/>
                <a:gd name="T58" fmla="*/ 237 w 270"/>
                <a:gd name="T59" fmla="*/ 19 h 176"/>
                <a:gd name="T60" fmla="*/ 241 w 270"/>
                <a:gd name="T61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176">
                  <a:moveTo>
                    <a:pt x="241" y="6"/>
                  </a:moveTo>
                  <a:cubicBezTo>
                    <a:pt x="245" y="2"/>
                    <a:pt x="249" y="0"/>
                    <a:pt x="253" y="0"/>
                  </a:cubicBezTo>
                  <a:cubicBezTo>
                    <a:pt x="258" y="0"/>
                    <a:pt x="262" y="2"/>
                    <a:pt x="265" y="6"/>
                  </a:cubicBezTo>
                  <a:cubicBezTo>
                    <a:pt x="268" y="9"/>
                    <a:pt x="270" y="14"/>
                    <a:pt x="270" y="19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0" y="148"/>
                    <a:pt x="267" y="157"/>
                    <a:pt x="260" y="165"/>
                  </a:cubicBezTo>
                  <a:cubicBezTo>
                    <a:pt x="254" y="172"/>
                    <a:pt x="246" y="176"/>
                    <a:pt x="237" y="176"/>
                  </a:cubicBezTo>
                  <a:cubicBezTo>
                    <a:pt x="233" y="176"/>
                    <a:pt x="230" y="176"/>
                    <a:pt x="227" y="174"/>
                  </a:cubicBezTo>
                  <a:cubicBezTo>
                    <a:pt x="224" y="173"/>
                    <a:pt x="221" y="172"/>
                    <a:pt x="219" y="170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5" y="54"/>
                    <a:pt x="51" y="52"/>
                    <a:pt x="48" y="50"/>
                  </a:cubicBezTo>
                  <a:cubicBezTo>
                    <a:pt x="45" y="48"/>
                    <a:pt x="43" y="47"/>
                    <a:pt x="41" y="47"/>
                  </a:cubicBezTo>
                  <a:cubicBezTo>
                    <a:pt x="38" y="47"/>
                    <a:pt x="35" y="50"/>
                    <a:pt x="34" y="55"/>
                  </a:cubicBezTo>
                  <a:cubicBezTo>
                    <a:pt x="33" y="60"/>
                    <a:pt x="33" y="67"/>
                    <a:pt x="33" y="77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1" y="167"/>
                    <a:pt x="28" y="170"/>
                  </a:cubicBezTo>
                  <a:cubicBezTo>
                    <a:pt x="25" y="174"/>
                    <a:pt x="21" y="176"/>
                    <a:pt x="16" y="176"/>
                  </a:cubicBezTo>
                  <a:cubicBezTo>
                    <a:pt x="12" y="176"/>
                    <a:pt x="8" y="174"/>
                    <a:pt x="4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3" y="19"/>
                    <a:pt x="9" y="11"/>
                  </a:cubicBezTo>
                  <a:cubicBezTo>
                    <a:pt x="16" y="4"/>
                    <a:pt x="23" y="0"/>
                    <a:pt x="33" y="0"/>
                  </a:cubicBezTo>
                  <a:cubicBezTo>
                    <a:pt x="36" y="0"/>
                    <a:pt x="39" y="0"/>
                    <a:pt x="43" y="2"/>
                  </a:cubicBezTo>
                  <a:cubicBezTo>
                    <a:pt x="46" y="3"/>
                    <a:pt x="49" y="4"/>
                    <a:pt x="51" y="6"/>
                  </a:cubicBezTo>
                  <a:cubicBezTo>
                    <a:pt x="211" y="119"/>
                    <a:pt x="211" y="119"/>
                    <a:pt x="211" y="119"/>
                  </a:cubicBezTo>
                  <a:cubicBezTo>
                    <a:pt x="215" y="122"/>
                    <a:pt x="219" y="124"/>
                    <a:pt x="221" y="126"/>
                  </a:cubicBezTo>
                  <a:cubicBezTo>
                    <a:pt x="224" y="128"/>
                    <a:pt x="227" y="129"/>
                    <a:pt x="229" y="129"/>
                  </a:cubicBezTo>
                  <a:cubicBezTo>
                    <a:pt x="232" y="129"/>
                    <a:pt x="234" y="126"/>
                    <a:pt x="235" y="121"/>
                  </a:cubicBezTo>
                  <a:cubicBezTo>
                    <a:pt x="236" y="116"/>
                    <a:pt x="237" y="109"/>
                    <a:pt x="237" y="99"/>
                  </a:cubicBezTo>
                  <a:cubicBezTo>
                    <a:pt x="237" y="19"/>
                    <a:pt x="237" y="19"/>
                    <a:pt x="237" y="19"/>
                  </a:cubicBezTo>
                  <a:cubicBezTo>
                    <a:pt x="237" y="14"/>
                    <a:pt x="238" y="9"/>
                    <a:pt x="241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D2A2B122-66C3-0536-D25E-77CF1147D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163" y="2382838"/>
              <a:ext cx="1073150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6 w 285"/>
                <a:gd name="T15" fmla="*/ 0 h 176"/>
                <a:gd name="T16" fmla="*/ 258 w 285"/>
                <a:gd name="T17" fmla="*/ 0 h 176"/>
                <a:gd name="T18" fmla="*/ 269 w 285"/>
                <a:gd name="T19" fmla="*/ 6 h 176"/>
                <a:gd name="T20" fmla="*/ 274 w 285"/>
                <a:gd name="T21" fmla="*/ 19 h 176"/>
                <a:gd name="T22" fmla="*/ 269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6 w 285"/>
                <a:gd name="T29" fmla="*/ 43 h 176"/>
                <a:gd name="T30" fmla="*/ 32 w 285"/>
                <a:gd name="T31" fmla="*/ 54 h 176"/>
                <a:gd name="T32" fmla="*/ 36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6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6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5 w 285"/>
                <a:gd name="T57" fmla="*/ 170 h 176"/>
                <a:gd name="T58" fmla="*/ 10 w 285"/>
                <a:gd name="T59" fmla="*/ 157 h 176"/>
                <a:gd name="T60" fmla="*/ 15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2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6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9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9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6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69" y="6"/>
                  </a:cubicBezTo>
                  <a:cubicBezTo>
                    <a:pt x="273" y="9"/>
                    <a:pt x="274" y="14"/>
                    <a:pt x="274" y="19"/>
                  </a:cubicBezTo>
                  <a:cubicBezTo>
                    <a:pt x="274" y="25"/>
                    <a:pt x="273" y="29"/>
                    <a:pt x="269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6" y="43"/>
                  </a:cubicBezTo>
                  <a:cubicBezTo>
                    <a:pt x="34" y="46"/>
                    <a:pt x="32" y="49"/>
                    <a:pt x="32" y="54"/>
                  </a:cubicBezTo>
                  <a:cubicBezTo>
                    <a:pt x="32" y="58"/>
                    <a:pt x="34" y="61"/>
                    <a:pt x="36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6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5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5" y="156"/>
                    <a:pt x="271" y="161"/>
                  </a:cubicBezTo>
                  <a:cubicBezTo>
                    <a:pt x="267" y="166"/>
                    <a:pt x="262" y="169"/>
                    <a:pt x="256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5" y="170"/>
                  </a:cubicBezTo>
                  <a:cubicBezTo>
                    <a:pt x="12" y="167"/>
                    <a:pt x="10" y="162"/>
                    <a:pt x="10" y="157"/>
                  </a:cubicBezTo>
                  <a:cubicBezTo>
                    <a:pt x="10" y="151"/>
                    <a:pt x="12" y="147"/>
                    <a:pt x="15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2" y="127"/>
                    <a:pt x="252" y="123"/>
                  </a:cubicBezTo>
                  <a:cubicBezTo>
                    <a:pt x="252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163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33070F-8F7E-1440-98DC-D8C14A9FFD5E}"/>
              </a:ext>
            </a:extLst>
          </p:cNvPr>
          <p:cNvGrpSpPr>
            <a:grpSpLocks noChangeAspect="1"/>
          </p:cNvGrpSpPr>
          <p:nvPr/>
        </p:nvGrpSpPr>
        <p:grpSpPr>
          <a:xfrm>
            <a:off x="-6625019" y="4341135"/>
            <a:ext cx="22394038" cy="10380105"/>
            <a:chOff x="0" y="0"/>
            <a:chExt cx="13699490" cy="6350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539134B-FE7D-AB4D-99E4-B0AD0534425B}"/>
                </a:ext>
              </a:extLst>
            </p:cNvPr>
            <p:cNvSpPr/>
            <p:nvPr/>
          </p:nvSpPr>
          <p:spPr>
            <a:xfrm>
              <a:off x="0" y="0"/>
              <a:ext cx="13699489" cy="6350000"/>
            </a:xfrm>
            <a:custGeom>
              <a:avLst/>
              <a:gdLst/>
              <a:ahLst/>
              <a:cxnLst/>
              <a:rect l="l" t="t" r="r" b="b"/>
              <a:pathLst>
                <a:path w="13699489" h="6350000">
                  <a:moveTo>
                    <a:pt x="13699489" y="6350000"/>
                  </a:moveTo>
                  <a:lnTo>
                    <a:pt x="0" y="6350000"/>
                  </a:lnTo>
                  <a:lnTo>
                    <a:pt x="0" y="1899920"/>
                  </a:lnTo>
                  <a:cubicBezTo>
                    <a:pt x="0" y="1899920"/>
                    <a:pt x="2849880" y="0"/>
                    <a:pt x="6899910" y="0"/>
                  </a:cubicBezTo>
                  <a:cubicBezTo>
                    <a:pt x="11300460" y="0"/>
                    <a:pt x="13699489" y="1899920"/>
                    <a:pt x="13699489" y="1899920"/>
                  </a:cubicBezTo>
                  <a:lnTo>
                    <a:pt x="13699489" y="6350000"/>
                  </a:lnTo>
                  <a:close/>
                </a:path>
              </a:pathLst>
            </a:custGeom>
            <a:solidFill>
              <a:srgbClr val="FFFFFF">
                <a:alpha val="4706"/>
              </a:srgbClr>
            </a:solidFill>
          </p:spPr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6F906299-16B0-5C4F-B355-0163E59C5D89}"/>
              </a:ext>
            </a:extLst>
          </p:cNvPr>
          <p:cNvSpPr txBox="1"/>
          <p:nvPr/>
        </p:nvSpPr>
        <p:spPr>
          <a:xfrm>
            <a:off x="130628" y="1423881"/>
            <a:ext cx="447402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1600" b="1" kern="1200" dirty="0">
                <a:solidFill>
                  <a:srgbClr val="E7C6B7"/>
                </a:solidFill>
                <a:latin typeface="+mj-lt"/>
                <a:ea typeface="+mj-ea"/>
                <a:cs typeface="+mj-cs"/>
              </a:rPr>
              <a:t>All the ways you </a:t>
            </a:r>
            <a:r>
              <a:rPr lang="en-US" sz="1600" dirty="0">
                <a:solidFill>
                  <a:srgbClr val="FFFFFF"/>
                </a:solidFill>
                <a:latin typeface="Open Sauce Bold"/>
              </a:rPr>
              <a:t>can get support on </a:t>
            </a:r>
            <a:r>
              <a:rPr lang="en-US" sz="1600" dirty="0" err="1">
                <a:solidFill>
                  <a:srgbClr val="FFFFFF"/>
                </a:solidFill>
                <a:latin typeface="Open Sauce Bold"/>
              </a:rPr>
              <a:t>Bynder</a:t>
            </a:r>
            <a:endParaRPr lang="en-US" sz="1600" dirty="0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A7001-45F1-8A42-AD68-6050C485FE85}"/>
              </a:ext>
            </a:extLst>
          </p:cNvPr>
          <p:cNvSpPr/>
          <p:nvPr/>
        </p:nvSpPr>
        <p:spPr>
          <a:xfrm>
            <a:off x="380999" y="2038423"/>
            <a:ext cx="3733800" cy="170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4" lvl="1" indent="-134937">
              <a:lnSpc>
                <a:spcPct val="90000"/>
              </a:lnSpc>
              <a:buClr>
                <a:srgbClr val="E9B398"/>
              </a:buClr>
              <a:buFont typeface="Arial"/>
              <a:buChar char="•"/>
              <a:defRPr/>
            </a:pPr>
            <a:r>
              <a:rPr lang="en-US" kern="1200" spc="-20" dirty="0">
                <a:solidFill>
                  <a:srgbClr val="CE9D86"/>
                </a:solidFill>
                <a:latin typeface="+mn-lt"/>
                <a:ea typeface="+mn-ea"/>
                <a:cs typeface="+mn-cs"/>
              </a:rPr>
              <a:t>Support URL:</a:t>
            </a: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kern="1200" spc="-20" dirty="0" err="1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www.distellwebcontrol.co.za</a:t>
            </a: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kern="1200" spc="-20" dirty="0" err="1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BynderHowTo</a:t>
            </a: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kern="1200" spc="-2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134937" lvl="1">
              <a:lnSpc>
                <a:spcPct val="90000"/>
              </a:lnSpc>
              <a:buClr>
                <a:srgbClr val="E9B398"/>
              </a:buClr>
              <a:defRPr/>
            </a:pPr>
            <a:endParaRPr lang="en-US" kern="1200" spc="-2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69874" lvl="1" indent="-134937">
              <a:lnSpc>
                <a:spcPct val="90000"/>
              </a:lnSpc>
              <a:buClr>
                <a:srgbClr val="E9B398"/>
              </a:buClr>
              <a:buFont typeface="Arial"/>
              <a:buChar char="•"/>
              <a:defRPr/>
            </a:pPr>
            <a:r>
              <a:rPr lang="en-US" kern="1200" spc="-20" dirty="0">
                <a:solidFill>
                  <a:srgbClr val="CE9D86"/>
                </a:solidFill>
                <a:latin typeface="+mn-lt"/>
                <a:ea typeface="+mn-ea"/>
                <a:cs typeface="+mn-cs"/>
              </a:rPr>
              <a:t>Send an email to:</a:t>
            </a:r>
          </a:p>
          <a:p>
            <a:pPr>
              <a:lnSpc>
                <a:spcPct val="90000"/>
              </a:lnSpc>
              <a:buClr>
                <a:srgbClr val="E9B398"/>
              </a:buClr>
              <a:defRPr/>
            </a:pP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  </a:t>
            </a:r>
            <a:r>
              <a:rPr lang="en-US" kern="1200" spc="-2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ivan.engelbrecht@distell.co.za</a:t>
            </a:r>
            <a:endParaRPr lang="en-US" kern="1200" spc="-2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ts val="1750"/>
              </a:lnSpc>
            </a:pPr>
            <a:endParaRPr lang="en-US" sz="1250" dirty="0">
              <a:solidFill>
                <a:srgbClr val="FFFFFF"/>
              </a:solidFill>
              <a:latin typeface="Open Sauce"/>
            </a:endParaRPr>
          </a:p>
          <a:p>
            <a:pPr algn="ctr">
              <a:lnSpc>
                <a:spcPts val="1750"/>
              </a:lnSpc>
              <a:spcBef>
                <a:spcPct val="0"/>
              </a:spcBef>
            </a:pPr>
            <a:endParaRPr lang="en-US" sz="1250" dirty="0">
              <a:solidFill>
                <a:srgbClr val="FFFFFF"/>
              </a:solidFill>
              <a:latin typeface="Open Sauce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5ABA95-AE9D-9844-AC6E-DB27E7F6D0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88939" y="1079664"/>
            <a:ext cx="5040238" cy="3082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31B00-1B1C-B946-B157-684B6766C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12"/>
          <a:stretch/>
        </p:blipFill>
        <p:spPr>
          <a:xfrm>
            <a:off x="4500643" y="1185445"/>
            <a:ext cx="4055528" cy="2642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03B0C2-6BB4-194E-9E2C-8EB3807A35AA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571AB-A9EA-575C-6897-D582E613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</p:spPr>
        <p:txBody>
          <a:bodyPr/>
          <a:lstStyle/>
          <a:p>
            <a:r>
              <a:rPr lang="en-US" dirty="0"/>
              <a:t>How to get support on Bynder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9600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9BC0-4072-CAA6-A0DD-EB41AB2C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Introduction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B3A14A-AF47-44B2-8418-D5C4D7DCBD47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9FBE87-F435-95C4-8AB0-DC6E6FBE24C4}"/>
              </a:ext>
            </a:extLst>
          </p:cNvPr>
          <p:cNvSpPr/>
          <p:nvPr/>
        </p:nvSpPr>
        <p:spPr>
          <a:xfrm>
            <a:off x="262158" y="1701059"/>
            <a:ext cx="560436" cy="560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84BA89-6C52-7CF8-95C8-F1DF89F804D7}"/>
              </a:ext>
            </a:extLst>
          </p:cNvPr>
          <p:cNvSpPr/>
          <p:nvPr/>
        </p:nvSpPr>
        <p:spPr>
          <a:xfrm>
            <a:off x="262158" y="3198644"/>
            <a:ext cx="560436" cy="560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accent2"/>
                </a:solidFill>
              </a:rPr>
              <a:t>3</a:t>
            </a:r>
            <a:endParaRPr lang="en-ZA" sz="17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9D5D3-DB4A-BBE9-4A96-D509813808A6}"/>
              </a:ext>
            </a:extLst>
          </p:cNvPr>
          <p:cNvSpPr txBox="1"/>
          <p:nvPr/>
        </p:nvSpPr>
        <p:spPr>
          <a:xfrm>
            <a:off x="262158" y="635985"/>
            <a:ext cx="862684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ZA" sz="17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module we will cover: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AF3B008-F060-BB20-2066-7924C3F1764B}"/>
              </a:ext>
            </a:extLst>
          </p:cNvPr>
          <p:cNvSpPr txBox="1">
            <a:spLocks/>
          </p:cNvSpPr>
          <p:nvPr/>
        </p:nvSpPr>
        <p:spPr>
          <a:xfrm>
            <a:off x="899259" y="3320252"/>
            <a:ext cx="4216204" cy="35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C6B7"/>
              </a:buClr>
              <a:buFont typeface="Arial"/>
              <a:defRPr sz="16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ZA" sz="1200" dirty="0"/>
              <a:t>Approve an adapted template (BRAND TEAM)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1AD453-2F75-A0CD-DD5E-01955384D4B7}"/>
              </a:ext>
            </a:extLst>
          </p:cNvPr>
          <p:cNvSpPr/>
          <p:nvPr/>
        </p:nvSpPr>
        <p:spPr>
          <a:xfrm>
            <a:off x="262158" y="2438603"/>
            <a:ext cx="560436" cy="560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2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F0F85DF-48E8-C84E-A43E-2D151E11C3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0333" y="1399046"/>
            <a:ext cx="4822631" cy="29498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459A74-941C-D04E-B554-D84CB02FDAF5}"/>
              </a:ext>
            </a:extLst>
          </p:cNvPr>
          <p:cNvSpPr txBox="1"/>
          <p:nvPr/>
        </p:nvSpPr>
        <p:spPr>
          <a:xfrm>
            <a:off x="899259" y="1798906"/>
            <a:ext cx="3586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>
                <a:solidFill>
                  <a:schemeClr val="bg1"/>
                </a:solidFill>
                <a:latin typeface="+mn-lt"/>
              </a:rPr>
              <a:t>How to set up templates for end users (BRAND TEAM and CREATIVE TEAMS)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E9AE8-77D5-524E-A5C8-E53C8CA454BF}"/>
              </a:ext>
            </a:extLst>
          </p:cNvPr>
          <p:cNvSpPr txBox="1"/>
          <p:nvPr/>
        </p:nvSpPr>
        <p:spPr>
          <a:xfrm>
            <a:off x="899259" y="2503525"/>
            <a:ext cx="348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>
                <a:solidFill>
                  <a:schemeClr val="bg1"/>
                </a:solidFill>
                <a:latin typeface="+mn-lt"/>
                <a:cs typeface="Arial"/>
              </a:rPr>
              <a:t>How to Adapt a Digital Brand Template (TRADE MARKETING, IN MARKET AGENCIES </a:t>
            </a:r>
            <a:r>
              <a:rPr lang="en-ZA" sz="1200" dirty="0">
                <a:solidFill>
                  <a:schemeClr val="bg1"/>
                </a:solidFill>
                <a:latin typeface="+mn-lt"/>
              </a:rPr>
              <a:t>&amp; DISTRIBUTORS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603098-BB3C-F047-8C43-510C454BE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19"/>
          <a:stretch/>
        </p:blipFill>
        <p:spPr>
          <a:xfrm>
            <a:off x="4906023" y="1520153"/>
            <a:ext cx="3797449" cy="24474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A3B801-ACC5-2C0D-DA20-689DF9EB6A9C}"/>
              </a:ext>
            </a:extLst>
          </p:cNvPr>
          <p:cNvCxnSpPr>
            <a:cxnSpLocks/>
          </p:cNvCxnSpPr>
          <p:nvPr/>
        </p:nvCxnSpPr>
        <p:spPr>
          <a:xfrm>
            <a:off x="4906023" y="1947552"/>
            <a:ext cx="18510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0ACF35-3681-D878-EE69-8D2588C24DD0}"/>
              </a:ext>
            </a:extLst>
          </p:cNvPr>
          <p:cNvSpPr txBox="1"/>
          <p:nvPr/>
        </p:nvSpPr>
        <p:spPr>
          <a:xfrm>
            <a:off x="6757060" y="1768001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Brands</a:t>
            </a:r>
            <a:endParaRPr lang="en-ZA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433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717975" y="2522322"/>
            <a:ext cx="2489225" cy="833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Setting up digital templates for end user use.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 rotWithShape="1">
          <a:blip r:embed="rId3"/>
          <a:srcRect l="29927" r="14435"/>
          <a:stretch/>
        </p:blipFill>
        <p:spPr>
          <a:xfrm>
            <a:off x="0" y="0"/>
            <a:ext cx="4292550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05406-56B4-F416-3AB1-7822EDD86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34E047F-0951-D290-13AA-F014EFBC4570}"/>
              </a:ext>
            </a:extLst>
          </p:cNvPr>
          <p:cNvGrpSpPr>
            <a:grpSpLocks noChangeAspect="1"/>
          </p:cNvGrpSpPr>
          <p:nvPr/>
        </p:nvGrpSpPr>
        <p:grpSpPr>
          <a:xfrm>
            <a:off x="4805757" y="2217036"/>
            <a:ext cx="3168000" cy="279365"/>
            <a:chOff x="4805757" y="2182851"/>
            <a:chExt cx="3255401" cy="287073"/>
          </a:xfrm>
        </p:grpSpPr>
        <p:sp>
          <p:nvSpPr>
            <p:cNvPr id="34" name="Freeform 76">
              <a:extLst>
                <a:ext uri="{FF2B5EF4-FFF2-40B4-BE49-F238E27FC236}">
                  <a16:creationId xmlns:a16="http://schemas.microsoft.com/office/drawing/2014/main" id="{1B9A44D4-0B0B-ED7E-2C3E-B42429C2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757" y="2182851"/>
              <a:ext cx="464891" cy="287073"/>
            </a:xfrm>
            <a:custGeom>
              <a:avLst/>
              <a:gdLst>
                <a:gd name="T0" fmla="*/ 47 w 474"/>
                <a:gd name="T1" fmla="*/ 173 h 294"/>
                <a:gd name="T2" fmla="*/ 23 w 474"/>
                <a:gd name="T3" fmla="*/ 153 h 294"/>
                <a:gd name="T4" fmla="*/ 6 w 474"/>
                <a:gd name="T5" fmla="*/ 125 h 294"/>
                <a:gd name="T6" fmla="*/ 0 w 474"/>
                <a:gd name="T7" fmla="*/ 90 h 294"/>
                <a:gd name="T8" fmla="*/ 6 w 474"/>
                <a:gd name="T9" fmla="*/ 55 h 294"/>
                <a:gd name="T10" fmla="*/ 23 w 474"/>
                <a:gd name="T11" fmla="*/ 27 h 294"/>
                <a:gd name="T12" fmla="*/ 47 w 474"/>
                <a:gd name="T13" fmla="*/ 8 h 294"/>
                <a:gd name="T14" fmla="*/ 77 w 474"/>
                <a:gd name="T15" fmla="*/ 0 h 294"/>
                <a:gd name="T16" fmla="*/ 429 w 474"/>
                <a:gd name="T17" fmla="*/ 0 h 294"/>
                <a:gd name="T18" fmla="*/ 449 w 474"/>
                <a:gd name="T19" fmla="*/ 10 h 294"/>
                <a:gd name="T20" fmla="*/ 457 w 474"/>
                <a:gd name="T21" fmla="*/ 33 h 294"/>
                <a:gd name="T22" fmla="*/ 449 w 474"/>
                <a:gd name="T23" fmla="*/ 56 h 294"/>
                <a:gd name="T24" fmla="*/ 429 w 474"/>
                <a:gd name="T25" fmla="*/ 65 h 294"/>
                <a:gd name="T26" fmla="*/ 76 w 474"/>
                <a:gd name="T27" fmla="*/ 65 h 294"/>
                <a:gd name="T28" fmla="*/ 61 w 474"/>
                <a:gd name="T29" fmla="*/ 72 h 294"/>
                <a:gd name="T30" fmla="*/ 54 w 474"/>
                <a:gd name="T31" fmla="*/ 90 h 294"/>
                <a:gd name="T32" fmla="*/ 61 w 474"/>
                <a:gd name="T33" fmla="*/ 108 h 294"/>
                <a:gd name="T34" fmla="*/ 76 w 474"/>
                <a:gd name="T35" fmla="*/ 115 h 294"/>
                <a:gd name="T36" fmla="*/ 397 w 474"/>
                <a:gd name="T37" fmla="*/ 115 h 294"/>
                <a:gd name="T38" fmla="*/ 427 w 474"/>
                <a:gd name="T39" fmla="*/ 122 h 294"/>
                <a:gd name="T40" fmla="*/ 452 w 474"/>
                <a:gd name="T41" fmla="*/ 141 h 294"/>
                <a:gd name="T42" fmla="*/ 468 w 474"/>
                <a:gd name="T43" fmla="*/ 170 h 294"/>
                <a:gd name="T44" fmla="*/ 474 w 474"/>
                <a:gd name="T45" fmla="*/ 205 h 294"/>
                <a:gd name="T46" fmla="*/ 468 w 474"/>
                <a:gd name="T47" fmla="*/ 240 h 294"/>
                <a:gd name="T48" fmla="*/ 452 w 474"/>
                <a:gd name="T49" fmla="*/ 268 h 294"/>
                <a:gd name="T50" fmla="*/ 427 w 474"/>
                <a:gd name="T51" fmla="*/ 287 h 294"/>
                <a:gd name="T52" fmla="*/ 397 w 474"/>
                <a:gd name="T53" fmla="*/ 294 h 294"/>
                <a:gd name="T54" fmla="*/ 45 w 474"/>
                <a:gd name="T55" fmla="*/ 294 h 294"/>
                <a:gd name="T56" fmla="*/ 25 w 474"/>
                <a:gd name="T57" fmla="*/ 285 h 294"/>
                <a:gd name="T58" fmla="*/ 17 w 474"/>
                <a:gd name="T59" fmla="*/ 262 h 294"/>
                <a:gd name="T60" fmla="*/ 25 w 474"/>
                <a:gd name="T61" fmla="*/ 239 h 294"/>
                <a:gd name="T62" fmla="*/ 45 w 474"/>
                <a:gd name="T63" fmla="*/ 229 h 294"/>
                <a:gd name="T64" fmla="*/ 399 w 474"/>
                <a:gd name="T65" fmla="*/ 229 h 294"/>
                <a:gd name="T66" fmla="*/ 414 w 474"/>
                <a:gd name="T67" fmla="*/ 222 h 294"/>
                <a:gd name="T68" fmla="*/ 421 w 474"/>
                <a:gd name="T69" fmla="*/ 205 h 294"/>
                <a:gd name="T70" fmla="*/ 414 w 474"/>
                <a:gd name="T71" fmla="*/ 187 h 294"/>
                <a:gd name="T72" fmla="*/ 399 w 474"/>
                <a:gd name="T73" fmla="*/ 180 h 294"/>
                <a:gd name="T74" fmla="*/ 77 w 474"/>
                <a:gd name="T75" fmla="*/ 180 h 294"/>
                <a:gd name="T76" fmla="*/ 47 w 474"/>
                <a:gd name="T77" fmla="*/ 17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4" h="294">
                  <a:moveTo>
                    <a:pt x="47" y="173"/>
                  </a:moveTo>
                  <a:cubicBezTo>
                    <a:pt x="38" y="168"/>
                    <a:pt x="30" y="161"/>
                    <a:pt x="23" y="153"/>
                  </a:cubicBezTo>
                  <a:cubicBezTo>
                    <a:pt x="16" y="145"/>
                    <a:pt x="10" y="136"/>
                    <a:pt x="6" y="125"/>
                  </a:cubicBezTo>
                  <a:cubicBezTo>
                    <a:pt x="2" y="114"/>
                    <a:pt x="0" y="103"/>
                    <a:pt x="0" y="90"/>
                  </a:cubicBezTo>
                  <a:cubicBezTo>
                    <a:pt x="0" y="77"/>
                    <a:pt x="2" y="66"/>
                    <a:pt x="6" y="55"/>
                  </a:cubicBezTo>
                  <a:cubicBezTo>
                    <a:pt x="10" y="44"/>
                    <a:pt x="16" y="35"/>
                    <a:pt x="23" y="27"/>
                  </a:cubicBezTo>
                  <a:cubicBezTo>
                    <a:pt x="30" y="19"/>
                    <a:pt x="38" y="12"/>
                    <a:pt x="47" y="8"/>
                  </a:cubicBezTo>
                  <a:cubicBezTo>
                    <a:pt x="56" y="3"/>
                    <a:pt x="66" y="0"/>
                    <a:pt x="77" y="0"/>
                  </a:cubicBezTo>
                  <a:cubicBezTo>
                    <a:pt x="429" y="0"/>
                    <a:pt x="429" y="0"/>
                    <a:pt x="429" y="0"/>
                  </a:cubicBezTo>
                  <a:cubicBezTo>
                    <a:pt x="437" y="0"/>
                    <a:pt x="444" y="4"/>
                    <a:pt x="449" y="10"/>
                  </a:cubicBezTo>
                  <a:cubicBezTo>
                    <a:pt x="454" y="16"/>
                    <a:pt x="457" y="24"/>
                    <a:pt x="457" y="33"/>
                  </a:cubicBezTo>
                  <a:cubicBezTo>
                    <a:pt x="457" y="42"/>
                    <a:pt x="454" y="49"/>
                    <a:pt x="449" y="56"/>
                  </a:cubicBezTo>
                  <a:cubicBezTo>
                    <a:pt x="444" y="62"/>
                    <a:pt x="437" y="65"/>
                    <a:pt x="429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0" y="65"/>
                    <a:pt x="65" y="67"/>
                    <a:pt x="61" y="72"/>
                  </a:cubicBezTo>
                  <a:cubicBezTo>
                    <a:pt x="56" y="77"/>
                    <a:pt x="54" y="83"/>
                    <a:pt x="54" y="90"/>
                  </a:cubicBezTo>
                  <a:cubicBezTo>
                    <a:pt x="54" y="97"/>
                    <a:pt x="56" y="103"/>
                    <a:pt x="61" y="108"/>
                  </a:cubicBezTo>
                  <a:cubicBezTo>
                    <a:pt x="65" y="112"/>
                    <a:pt x="70" y="115"/>
                    <a:pt x="76" y="115"/>
                  </a:cubicBezTo>
                  <a:cubicBezTo>
                    <a:pt x="397" y="115"/>
                    <a:pt x="397" y="115"/>
                    <a:pt x="397" y="115"/>
                  </a:cubicBezTo>
                  <a:cubicBezTo>
                    <a:pt x="408" y="115"/>
                    <a:pt x="418" y="117"/>
                    <a:pt x="427" y="122"/>
                  </a:cubicBezTo>
                  <a:cubicBezTo>
                    <a:pt x="437" y="127"/>
                    <a:pt x="445" y="133"/>
                    <a:pt x="452" y="141"/>
                  </a:cubicBezTo>
                  <a:cubicBezTo>
                    <a:pt x="459" y="149"/>
                    <a:pt x="464" y="159"/>
                    <a:pt x="468" y="170"/>
                  </a:cubicBezTo>
                  <a:cubicBezTo>
                    <a:pt x="472" y="181"/>
                    <a:pt x="474" y="193"/>
                    <a:pt x="474" y="205"/>
                  </a:cubicBezTo>
                  <a:cubicBezTo>
                    <a:pt x="474" y="218"/>
                    <a:pt x="472" y="229"/>
                    <a:pt x="468" y="240"/>
                  </a:cubicBezTo>
                  <a:cubicBezTo>
                    <a:pt x="464" y="251"/>
                    <a:pt x="459" y="260"/>
                    <a:pt x="452" y="268"/>
                  </a:cubicBezTo>
                  <a:cubicBezTo>
                    <a:pt x="445" y="277"/>
                    <a:pt x="437" y="283"/>
                    <a:pt x="427" y="287"/>
                  </a:cubicBezTo>
                  <a:cubicBezTo>
                    <a:pt x="418" y="292"/>
                    <a:pt x="408" y="294"/>
                    <a:pt x="397" y="294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37" y="294"/>
                    <a:pt x="31" y="291"/>
                    <a:pt x="25" y="285"/>
                  </a:cubicBezTo>
                  <a:cubicBezTo>
                    <a:pt x="20" y="278"/>
                    <a:pt x="17" y="271"/>
                    <a:pt x="17" y="262"/>
                  </a:cubicBezTo>
                  <a:cubicBezTo>
                    <a:pt x="17" y="253"/>
                    <a:pt x="20" y="245"/>
                    <a:pt x="25" y="239"/>
                  </a:cubicBezTo>
                  <a:cubicBezTo>
                    <a:pt x="31" y="233"/>
                    <a:pt x="37" y="229"/>
                    <a:pt x="45" y="229"/>
                  </a:cubicBezTo>
                  <a:cubicBezTo>
                    <a:pt x="399" y="229"/>
                    <a:pt x="399" y="229"/>
                    <a:pt x="399" y="229"/>
                  </a:cubicBezTo>
                  <a:cubicBezTo>
                    <a:pt x="405" y="229"/>
                    <a:pt x="410" y="227"/>
                    <a:pt x="414" y="222"/>
                  </a:cubicBezTo>
                  <a:cubicBezTo>
                    <a:pt x="418" y="218"/>
                    <a:pt x="421" y="212"/>
                    <a:pt x="421" y="205"/>
                  </a:cubicBezTo>
                  <a:cubicBezTo>
                    <a:pt x="421" y="198"/>
                    <a:pt x="418" y="192"/>
                    <a:pt x="414" y="187"/>
                  </a:cubicBezTo>
                  <a:cubicBezTo>
                    <a:pt x="410" y="182"/>
                    <a:pt x="405" y="180"/>
                    <a:pt x="399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66" y="180"/>
                    <a:pt x="56" y="177"/>
                    <a:pt x="47" y="17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id="{69ED5D0F-3C8F-B40F-5FBD-7FCE7F7BC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119" y="2182851"/>
              <a:ext cx="458273" cy="287073"/>
            </a:xfrm>
            <a:custGeom>
              <a:avLst/>
              <a:gdLst>
                <a:gd name="T0" fmla="*/ 0 w 467"/>
                <a:gd name="T1" fmla="*/ 33 h 294"/>
                <a:gd name="T2" fmla="*/ 8 w 467"/>
                <a:gd name="T3" fmla="*/ 10 h 294"/>
                <a:gd name="T4" fmla="*/ 28 w 467"/>
                <a:gd name="T5" fmla="*/ 0 h 294"/>
                <a:gd name="T6" fmla="*/ 439 w 467"/>
                <a:gd name="T7" fmla="*/ 0 h 294"/>
                <a:gd name="T8" fmla="*/ 459 w 467"/>
                <a:gd name="T9" fmla="*/ 10 h 294"/>
                <a:gd name="T10" fmla="*/ 467 w 467"/>
                <a:gd name="T11" fmla="*/ 33 h 294"/>
                <a:gd name="T12" fmla="*/ 459 w 467"/>
                <a:gd name="T13" fmla="*/ 56 h 294"/>
                <a:gd name="T14" fmla="*/ 439 w 467"/>
                <a:gd name="T15" fmla="*/ 65 h 294"/>
                <a:gd name="T16" fmla="*/ 28 w 467"/>
                <a:gd name="T17" fmla="*/ 65 h 294"/>
                <a:gd name="T18" fmla="*/ 8 w 467"/>
                <a:gd name="T19" fmla="*/ 56 h 294"/>
                <a:gd name="T20" fmla="*/ 0 w 467"/>
                <a:gd name="T21" fmla="*/ 33 h 294"/>
                <a:gd name="T22" fmla="*/ 71 w 467"/>
                <a:gd name="T23" fmla="*/ 294 h 294"/>
                <a:gd name="T24" fmla="*/ 45 w 467"/>
                <a:gd name="T25" fmla="*/ 288 h 294"/>
                <a:gd name="T26" fmla="*/ 23 w 467"/>
                <a:gd name="T27" fmla="*/ 270 h 294"/>
                <a:gd name="T28" fmla="*/ 7 w 467"/>
                <a:gd name="T29" fmla="*/ 242 h 294"/>
                <a:gd name="T30" fmla="*/ 0 w 467"/>
                <a:gd name="T31" fmla="*/ 206 h 294"/>
                <a:gd name="T32" fmla="*/ 0 w 467"/>
                <a:gd name="T33" fmla="*/ 145 h 294"/>
                <a:gd name="T34" fmla="*/ 9 w 467"/>
                <a:gd name="T35" fmla="*/ 121 h 294"/>
                <a:gd name="T36" fmla="*/ 37 w 467"/>
                <a:gd name="T37" fmla="*/ 115 h 294"/>
                <a:gd name="T38" fmla="*/ 427 w 467"/>
                <a:gd name="T39" fmla="*/ 115 h 294"/>
                <a:gd name="T40" fmla="*/ 446 w 467"/>
                <a:gd name="T41" fmla="*/ 124 h 294"/>
                <a:gd name="T42" fmla="*/ 454 w 467"/>
                <a:gd name="T43" fmla="*/ 147 h 294"/>
                <a:gd name="T44" fmla="*/ 446 w 467"/>
                <a:gd name="T45" fmla="*/ 170 h 294"/>
                <a:gd name="T46" fmla="*/ 427 w 467"/>
                <a:gd name="T47" fmla="*/ 180 h 294"/>
                <a:gd name="T48" fmla="*/ 56 w 467"/>
                <a:gd name="T49" fmla="*/ 180 h 294"/>
                <a:gd name="T50" fmla="*/ 56 w 467"/>
                <a:gd name="T51" fmla="*/ 213 h 294"/>
                <a:gd name="T52" fmla="*/ 61 w 467"/>
                <a:gd name="T53" fmla="*/ 224 h 294"/>
                <a:gd name="T54" fmla="*/ 74 w 467"/>
                <a:gd name="T55" fmla="*/ 229 h 294"/>
                <a:gd name="T56" fmla="*/ 439 w 467"/>
                <a:gd name="T57" fmla="*/ 229 h 294"/>
                <a:gd name="T58" fmla="*/ 459 w 467"/>
                <a:gd name="T59" fmla="*/ 239 h 294"/>
                <a:gd name="T60" fmla="*/ 467 w 467"/>
                <a:gd name="T61" fmla="*/ 262 h 294"/>
                <a:gd name="T62" fmla="*/ 459 w 467"/>
                <a:gd name="T63" fmla="*/ 285 h 294"/>
                <a:gd name="T64" fmla="*/ 439 w 467"/>
                <a:gd name="T65" fmla="*/ 294 h 294"/>
                <a:gd name="T66" fmla="*/ 71 w 467"/>
                <a:gd name="T6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294">
                  <a:moveTo>
                    <a:pt x="0" y="33"/>
                  </a:move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7" y="0"/>
                    <a:pt x="454" y="4"/>
                    <a:pt x="459" y="10"/>
                  </a:cubicBezTo>
                  <a:cubicBezTo>
                    <a:pt x="464" y="16"/>
                    <a:pt x="467" y="24"/>
                    <a:pt x="467" y="33"/>
                  </a:cubicBezTo>
                  <a:cubicBezTo>
                    <a:pt x="467" y="42"/>
                    <a:pt x="464" y="49"/>
                    <a:pt x="459" y="56"/>
                  </a:cubicBezTo>
                  <a:cubicBezTo>
                    <a:pt x="454" y="62"/>
                    <a:pt x="447" y="65"/>
                    <a:pt x="439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0" y="65"/>
                    <a:pt x="14" y="62"/>
                    <a:pt x="8" y="56"/>
                  </a:cubicBezTo>
                  <a:cubicBezTo>
                    <a:pt x="3" y="49"/>
                    <a:pt x="0" y="42"/>
                    <a:pt x="0" y="33"/>
                  </a:cubicBezTo>
                  <a:close/>
                  <a:moveTo>
                    <a:pt x="71" y="294"/>
                  </a:moveTo>
                  <a:cubicBezTo>
                    <a:pt x="62" y="294"/>
                    <a:pt x="54" y="292"/>
                    <a:pt x="45" y="288"/>
                  </a:cubicBezTo>
                  <a:cubicBezTo>
                    <a:pt x="37" y="283"/>
                    <a:pt x="29" y="277"/>
                    <a:pt x="23" y="270"/>
                  </a:cubicBezTo>
                  <a:cubicBezTo>
                    <a:pt x="16" y="262"/>
                    <a:pt x="11" y="253"/>
                    <a:pt x="7" y="242"/>
                  </a:cubicBezTo>
                  <a:cubicBezTo>
                    <a:pt x="2" y="231"/>
                    <a:pt x="0" y="219"/>
                    <a:pt x="0" y="20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3" y="125"/>
                    <a:pt x="9" y="121"/>
                  </a:cubicBezTo>
                  <a:cubicBezTo>
                    <a:pt x="15" y="117"/>
                    <a:pt x="25" y="115"/>
                    <a:pt x="37" y="115"/>
                  </a:cubicBezTo>
                  <a:cubicBezTo>
                    <a:pt x="427" y="115"/>
                    <a:pt x="427" y="115"/>
                    <a:pt x="427" y="115"/>
                  </a:cubicBezTo>
                  <a:cubicBezTo>
                    <a:pt x="434" y="115"/>
                    <a:pt x="441" y="118"/>
                    <a:pt x="446" y="124"/>
                  </a:cubicBezTo>
                  <a:cubicBezTo>
                    <a:pt x="452" y="131"/>
                    <a:pt x="454" y="138"/>
                    <a:pt x="454" y="147"/>
                  </a:cubicBezTo>
                  <a:cubicBezTo>
                    <a:pt x="454" y="156"/>
                    <a:pt x="452" y="164"/>
                    <a:pt x="446" y="170"/>
                  </a:cubicBezTo>
                  <a:cubicBezTo>
                    <a:pt x="441" y="176"/>
                    <a:pt x="434" y="180"/>
                    <a:pt x="427" y="180"/>
                  </a:cubicBezTo>
                  <a:cubicBezTo>
                    <a:pt x="56" y="180"/>
                    <a:pt x="56" y="180"/>
                    <a:pt x="56" y="18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7"/>
                    <a:pt x="58" y="221"/>
                    <a:pt x="61" y="224"/>
                  </a:cubicBezTo>
                  <a:cubicBezTo>
                    <a:pt x="64" y="228"/>
                    <a:pt x="68" y="229"/>
                    <a:pt x="74" y="229"/>
                  </a:cubicBezTo>
                  <a:cubicBezTo>
                    <a:pt x="439" y="229"/>
                    <a:pt x="439" y="229"/>
                    <a:pt x="439" y="229"/>
                  </a:cubicBezTo>
                  <a:cubicBezTo>
                    <a:pt x="447" y="229"/>
                    <a:pt x="454" y="233"/>
                    <a:pt x="459" y="239"/>
                  </a:cubicBezTo>
                  <a:cubicBezTo>
                    <a:pt x="464" y="245"/>
                    <a:pt x="467" y="253"/>
                    <a:pt x="467" y="262"/>
                  </a:cubicBezTo>
                  <a:cubicBezTo>
                    <a:pt x="467" y="271"/>
                    <a:pt x="464" y="278"/>
                    <a:pt x="459" y="285"/>
                  </a:cubicBezTo>
                  <a:cubicBezTo>
                    <a:pt x="454" y="291"/>
                    <a:pt x="447" y="294"/>
                    <a:pt x="439" y="294"/>
                  </a:cubicBezTo>
                  <a:lnTo>
                    <a:pt x="71" y="294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FAE92DD7-F533-0C21-9A8E-AF8DC5F2A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2275" y="2182851"/>
              <a:ext cx="464063" cy="287073"/>
            </a:xfrm>
            <a:custGeom>
              <a:avLst/>
              <a:gdLst>
                <a:gd name="T0" fmla="*/ 0 w 473"/>
                <a:gd name="T1" fmla="*/ 147 h 294"/>
                <a:gd name="T2" fmla="*/ 7 w 473"/>
                <a:gd name="T3" fmla="*/ 96 h 294"/>
                <a:gd name="T4" fmla="*/ 28 w 473"/>
                <a:gd name="T5" fmla="*/ 49 h 294"/>
                <a:gd name="T6" fmla="*/ 62 w 473"/>
                <a:gd name="T7" fmla="*/ 14 h 294"/>
                <a:gd name="T8" fmla="*/ 107 w 473"/>
                <a:gd name="T9" fmla="*/ 0 h 294"/>
                <a:gd name="T10" fmla="*/ 445 w 473"/>
                <a:gd name="T11" fmla="*/ 0 h 294"/>
                <a:gd name="T12" fmla="*/ 465 w 473"/>
                <a:gd name="T13" fmla="*/ 10 h 294"/>
                <a:gd name="T14" fmla="*/ 473 w 473"/>
                <a:gd name="T15" fmla="*/ 33 h 294"/>
                <a:gd name="T16" fmla="*/ 465 w 473"/>
                <a:gd name="T17" fmla="*/ 56 h 294"/>
                <a:gd name="T18" fmla="*/ 445 w 473"/>
                <a:gd name="T19" fmla="*/ 65 h 294"/>
                <a:gd name="T20" fmla="*/ 119 w 473"/>
                <a:gd name="T21" fmla="*/ 65 h 294"/>
                <a:gd name="T22" fmla="*/ 86 w 473"/>
                <a:gd name="T23" fmla="*/ 74 h 294"/>
                <a:gd name="T24" fmla="*/ 66 w 473"/>
                <a:gd name="T25" fmla="*/ 94 h 294"/>
                <a:gd name="T26" fmla="*/ 56 w 473"/>
                <a:gd name="T27" fmla="*/ 121 h 294"/>
                <a:gd name="T28" fmla="*/ 54 w 473"/>
                <a:gd name="T29" fmla="*/ 147 h 294"/>
                <a:gd name="T30" fmla="*/ 56 w 473"/>
                <a:gd name="T31" fmla="*/ 174 h 294"/>
                <a:gd name="T32" fmla="*/ 66 w 473"/>
                <a:gd name="T33" fmla="*/ 200 h 294"/>
                <a:gd name="T34" fmla="*/ 86 w 473"/>
                <a:gd name="T35" fmla="*/ 221 h 294"/>
                <a:gd name="T36" fmla="*/ 119 w 473"/>
                <a:gd name="T37" fmla="*/ 229 h 294"/>
                <a:gd name="T38" fmla="*/ 445 w 473"/>
                <a:gd name="T39" fmla="*/ 229 h 294"/>
                <a:gd name="T40" fmla="*/ 465 w 473"/>
                <a:gd name="T41" fmla="*/ 239 h 294"/>
                <a:gd name="T42" fmla="*/ 473 w 473"/>
                <a:gd name="T43" fmla="*/ 262 h 294"/>
                <a:gd name="T44" fmla="*/ 465 w 473"/>
                <a:gd name="T45" fmla="*/ 285 h 294"/>
                <a:gd name="T46" fmla="*/ 445 w 473"/>
                <a:gd name="T47" fmla="*/ 294 h 294"/>
                <a:gd name="T48" fmla="*/ 101 w 473"/>
                <a:gd name="T49" fmla="*/ 294 h 294"/>
                <a:gd name="T50" fmla="*/ 58 w 473"/>
                <a:gd name="T51" fmla="*/ 281 h 294"/>
                <a:gd name="T52" fmla="*/ 27 w 473"/>
                <a:gd name="T53" fmla="*/ 246 h 294"/>
                <a:gd name="T54" fmla="*/ 7 w 473"/>
                <a:gd name="T55" fmla="*/ 198 h 294"/>
                <a:gd name="T56" fmla="*/ 0 w 473"/>
                <a:gd name="T57" fmla="*/ 14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3" h="294">
                  <a:moveTo>
                    <a:pt x="0" y="147"/>
                  </a:moveTo>
                  <a:cubicBezTo>
                    <a:pt x="0" y="130"/>
                    <a:pt x="2" y="113"/>
                    <a:pt x="7" y="96"/>
                  </a:cubicBezTo>
                  <a:cubicBezTo>
                    <a:pt x="12" y="78"/>
                    <a:pt x="19" y="63"/>
                    <a:pt x="28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53" y="0"/>
                    <a:pt x="459" y="4"/>
                    <a:pt x="465" y="10"/>
                  </a:cubicBezTo>
                  <a:cubicBezTo>
                    <a:pt x="470" y="16"/>
                    <a:pt x="473" y="24"/>
                    <a:pt x="473" y="33"/>
                  </a:cubicBezTo>
                  <a:cubicBezTo>
                    <a:pt x="473" y="42"/>
                    <a:pt x="470" y="49"/>
                    <a:pt x="465" y="56"/>
                  </a:cubicBezTo>
                  <a:cubicBezTo>
                    <a:pt x="459" y="62"/>
                    <a:pt x="453" y="65"/>
                    <a:pt x="445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5" y="65"/>
                    <a:pt x="94" y="68"/>
                    <a:pt x="86" y="74"/>
                  </a:cubicBezTo>
                  <a:cubicBezTo>
                    <a:pt x="78" y="79"/>
                    <a:pt x="71" y="86"/>
                    <a:pt x="66" y="94"/>
                  </a:cubicBezTo>
                  <a:cubicBezTo>
                    <a:pt x="61" y="102"/>
                    <a:pt x="58" y="111"/>
                    <a:pt x="56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6" y="174"/>
                  </a:cubicBezTo>
                  <a:cubicBezTo>
                    <a:pt x="58" y="184"/>
                    <a:pt x="61" y="192"/>
                    <a:pt x="66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4" y="227"/>
                    <a:pt x="105" y="229"/>
                    <a:pt x="119" y="229"/>
                  </a:cubicBezTo>
                  <a:cubicBezTo>
                    <a:pt x="445" y="229"/>
                    <a:pt x="445" y="229"/>
                    <a:pt x="445" y="229"/>
                  </a:cubicBezTo>
                  <a:cubicBezTo>
                    <a:pt x="453" y="229"/>
                    <a:pt x="459" y="233"/>
                    <a:pt x="465" y="239"/>
                  </a:cubicBezTo>
                  <a:cubicBezTo>
                    <a:pt x="470" y="245"/>
                    <a:pt x="473" y="253"/>
                    <a:pt x="473" y="262"/>
                  </a:cubicBezTo>
                  <a:cubicBezTo>
                    <a:pt x="473" y="271"/>
                    <a:pt x="470" y="278"/>
                    <a:pt x="465" y="285"/>
                  </a:cubicBezTo>
                  <a:cubicBezTo>
                    <a:pt x="459" y="291"/>
                    <a:pt x="453" y="294"/>
                    <a:pt x="445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4"/>
                    <a:pt x="71" y="290"/>
                    <a:pt x="58" y="281"/>
                  </a:cubicBezTo>
                  <a:cubicBezTo>
                    <a:pt x="46" y="272"/>
                    <a:pt x="36" y="260"/>
                    <a:pt x="27" y="246"/>
                  </a:cubicBezTo>
                  <a:cubicBezTo>
                    <a:pt x="18" y="232"/>
                    <a:pt x="11" y="216"/>
                    <a:pt x="7" y="198"/>
                  </a:cubicBezTo>
                  <a:cubicBezTo>
                    <a:pt x="2" y="181"/>
                    <a:pt x="0" y="164"/>
                    <a:pt x="0" y="147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15BDD377-44C1-6DD5-9167-8226B48C8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983" y="2182851"/>
              <a:ext cx="446279" cy="287073"/>
            </a:xfrm>
            <a:custGeom>
              <a:avLst/>
              <a:gdLst>
                <a:gd name="T0" fmla="*/ 447 w 455"/>
                <a:gd name="T1" fmla="*/ 10 h 294"/>
                <a:gd name="T2" fmla="*/ 455 w 455"/>
                <a:gd name="T3" fmla="*/ 33 h 294"/>
                <a:gd name="T4" fmla="*/ 447 w 455"/>
                <a:gd name="T5" fmla="*/ 56 h 294"/>
                <a:gd name="T6" fmla="*/ 427 w 455"/>
                <a:gd name="T7" fmla="*/ 65 h 294"/>
                <a:gd name="T8" fmla="*/ 256 w 455"/>
                <a:gd name="T9" fmla="*/ 65 h 294"/>
                <a:gd name="T10" fmla="*/ 256 w 455"/>
                <a:gd name="T11" fmla="*/ 262 h 294"/>
                <a:gd name="T12" fmla="*/ 247 w 455"/>
                <a:gd name="T13" fmla="*/ 285 h 294"/>
                <a:gd name="T14" fmla="*/ 228 w 455"/>
                <a:gd name="T15" fmla="*/ 294 h 294"/>
                <a:gd name="T16" fmla="*/ 208 w 455"/>
                <a:gd name="T17" fmla="*/ 285 h 294"/>
                <a:gd name="T18" fmla="*/ 200 w 455"/>
                <a:gd name="T19" fmla="*/ 262 h 294"/>
                <a:gd name="T20" fmla="*/ 200 w 455"/>
                <a:gd name="T21" fmla="*/ 65 h 294"/>
                <a:gd name="T22" fmla="*/ 26 w 455"/>
                <a:gd name="T23" fmla="*/ 65 h 294"/>
                <a:gd name="T24" fmla="*/ 8 w 455"/>
                <a:gd name="T25" fmla="*/ 55 h 294"/>
                <a:gd name="T26" fmla="*/ 0 w 455"/>
                <a:gd name="T27" fmla="*/ 33 h 294"/>
                <a:gd name="T28" fmla="*/ 8 w 455"/>
                <a:gd name="T29" fmla="*/ 10 h 294"/>
                <a:gd name="T30" fmla="*/ 28 w 455"/>
                <a:gd name="T31" fmla="*/ 0 h 294"/>
                <a:gd name="T32" fmla="*/ 427 w 455"/>
                <a:gd name="T33" fmla="*/ 0 h 294"/>
                <a:gd name="T34" fmla="*/ 447 w 455"/>
                <a:gd name="T35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5" h="294">
                  <a:moveTo>
                    <a:pt x="447" y="10"/>
                  </a:moveTo>
                  <a:cubicBezTo>
                    <a:pt x="452" y="16"/>
                    <a:pt x="455" y="24"/>
                    <a:pt x="455" y="33"/>
                  </a:cubicBezTo>
                  <a:cubicBezTo>
                    <a:pt x="455" y="42"/>
                    <a:pt x="452" y="49"/>
                    <a:pt x="447" y="56"/>
                  </a:cubicBezTo>
                  <a:cubicBezTo>
                    <a:pt x="442" y="62"/>
                    <a:pt x="435" y="65"/>
                    <a:pt x="427" y="65"/>
                  </a:cubicBezTo>
                  <a:cubicBezTo>
                    <a:pt x="256" y="65"/>
                    <a:pt x="256" y="65"/>
                    <a:pt x="256" y="65"/>
                  </a:cubicBezTo>
                  <a:cubicBezTo>
                    <a:pt x="256" y="262"/>
                    <a:pt x="256" y="262"/>
                    <a:pt x="256" y="262"/>
                  </a:cubicBezTo>
                  <a:cubicBezTo>
                    <a:pt x="256" y="271"/>
                    <a:pt x="253" y="278"/>
                    <a:pt x="247" y="285"/>
                  </a:cubicBezTo>
                  <a:cubicBezTo>
                    <a:pt x="242" y="291"/>
                    <a:pt x="235" y="294"/>
                    <a:pt x="228" y="294"/>
                  </a:cubicBezTo>
                  <a:cubicBezTo>
                    <a:pt x="220" y="294"/>
                    <a:pt x="213" y="291"/>
                    <a:pt x="208" y="285"/>
                  </a:cubicBezTo>
                  <a:cubicBezTo>
                    <a:pt x="203" y="278"/>
                    <a:pt x="200" y="271"/>
                    <a:pt x="200" y="262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9" y="64"/>
                    <a:pt x="13" y="61"/>
                    <a:pt x="8" y="55"/>
                  </a:cubicBezTo>
                  <a:cubicBezTo>
                    <a:pt x="3" y="49"/>
                    <a:pt x="0" y="41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5" y="0"/>
                    <a:pt x="442" y="4"/>
                    <a:pt x="447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6EABD1BA-6284-2742-C52F-AA294D82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732" y="2182851"/>
              <a:ext cx="55009" cy="287073"/>
            </a:xfrm>
            <a:custGeom>
              <a:avLst/>
              <a:gdLst>
                <a:gd name="T0" fmla="*/ 47 w 56"/>
                <a:gd name="T1" fmla="*/ 285 h 294"/>
                <a:gd name="T2" fmla="*/ 28 w 56"/>
                <a:gd name="T3" fmla="*/ 294 h 294"/>
                <a:gd name="T4" fmla="*/ 8 w 56"/>
                <a:gd name="T5" fmla="*/ 285 h 294"/>
                <a:gd name="T6" fmla="*/ 0 w 56"/>
                <a:gd name="T7" fmla="*/ 262 h 294"/>
                <a:gd name="T8" fmla="*/ 0 w 56"/>
                <a:gd name="T9" fmla="*/ 33 h 294"/>
                <a:gd name="T10" fmla="*/ 8 w 56"/>
                <a:gd name="T11" fmla="*/ 10 h 294"/>
                <a:gd name="T12" fmla="*/ 28 w 56"/>
                <a:gd name="T13" fmla="*/ 0 h 294"/>
                <a:gd name="T14" fmla="*/ 47 w 56"/>
                <a:gd name="T15" fmla="*/ 10 h 294"/>
                <a:gd name="T16" fmla="*/ 56 w 56"/>
                <a:gd name="T17" fmla="*/ 33 h 294"/>
                <a:gd name="T18" fmla="*/ 56 w 56"/>
                <a:gd name="T19" fmla="*/ 262 h 294"/>
                <a:gd name="T20" fmla="*/ 47 w 56"/>
                <a:gd name="T21" fmla="*/ 28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294">
                  <a:moveTo>
                    <a:pt x="47" y="285"/>
                  </a:moveTo>
                  <a:cubicBezTo>
                    <a:pt x="42" y="291"/>
                    <a:pt x="35" y="294"/>
                    <a:pt x="28" y="294"/>
                  </a:cubicBezTo>
                  <a:cubicBezTo>
                    <a:pt x="20" y="294"/>
                    <a:pt x="13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3" y="4"/>
                    <a:pt x="20" y="0"/>
                    <a:pt x="28" y="0"/>
                  </a:cubicBezTo>
                  <a:cubicBezTo>
                    <a:pt x="35" y="0"/>
                    <a:pt x="42" y="4"/>
                    <a:pt x="47" y="10"/>
                  </a:cubicBezTo>
                  <a:cubicBezTo>
                    <a:pt x="53" y="16"/>
                    <a:pt x="56" y="24"/>
                    <a:pt x="56" y="33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7" y="28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9" name="Freeform 81">
              <a:extLst>
                <a:ext uri="{FF2B5EF4-FFF2-40B4-BE49-F238E27FC236}">
                  <a16:creationId xmlns:a16="http://schemas.microsoft.com/office/drawing/2014/main" id="{182C33C3-BD16-CD0E-9D43-8A5A962A9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5385" y="2182851"/>
              <a:ext cx="463237" cy="287073"/>
            </a:xfrm>
            <a:custGeom>
              <a:avLst/>
              <a:gdLst>
                <a:gd name="T0" fmla="*/ 472 w 472"/>
                <a:gd name="T1" fmla="*/ 147 h 294"/>
                <a:gd name="T2" fmla="*/ 465 w 472"/>
                <a:gd name="T3" fmla="*/ 199 h 294"/>
                <a:gd name="T4" fmla="*/ 444 w 472"/>
                <a:gd name="T5" fmla="*/ 246 h 294"/>
                <a:gd name="T6" fmla="*/ 410 w 472"/>
                <a:gd name="T7" fmla="*/ 281 h 294"/>
                <a:gd name="T8" fmla="*/ 366 w 472"/>
                <a:gd name="T9" fmla="*/ 294 h 294"/>
                <a:gd name="T10" fmla="*/ 101 w 472"/>
                <a:gd name="T11" fmla="*/ 294 h 294"/>
                <a:gd name="T12" fmla="*/ 59 w 472"/>
                <a:gd name="T13" fmla="*/ 279 h 294"/>
                <a:gd name="T14" fmla="*/ 27 w 472"/>
                <a:gd name="T15" fmla="*/ 244 h 294"/>
                <a:gd name="T16" fmla="*/ 7 w 472"/>
                <a:gd name="T17" fmla="*/ 198 h 294"/>
                <a:gd name="T18" fmla="*/ 0 w 472"/>
                <a:gd name="T19" fmla="*/ 147 h 294"/>
                <a:gd name="T20" fmla="*/ 7 w 472"/>
                <a:gd name="T21" fmla="*/ 96 h 294"/>
                <a:gd name="T22" fmla="*/ 29 w 472"/>
                <a:gd name="T23" fmla="*/ 49 h 294"/>
                <a:gd name="T24" fmla="*/ 62 w 472"/>
                <a:gd name="T25" fmla="*/ 14 h 294"/>
                <a:gd name="T26" fmla="*/ 107 w 472"/>
                <a:gd name="T27" fmla="*/ 0 h 294"/>
                <a:gd name="T28" fmla="*/ 372 w 472"/>
                <a:gd name="T29" fmla="*/ 0 h 294"/>
                <a:gd name="T30" fmla="*/ 414 w 472"/>
                <a:gd name="T31" fmla="*/ 16 h 294"/>
                <a:gd name="T32" fmla="*/ 445 w 472"/>
                <a:gd name="T33" fmla="*/ 50 h 294"/>
                <a:gd name="T34" fmla="*/ 466 w 472"/>
                <a:gd name="T35" fmla="*/ 97 h 294"/>
                <a:gd name="T36" fmla="*/ 472 w 472"/>
                <a:gd name="T37" fmla="*/ 147 h 294"/>
                <a:gd name="T38" fmla="*/ 386 w 472"/>
                <a:gd name="T39" fmla="*/ 221 h 294"/>
                <a:gd name="T40" fmla="*/ 406 w 472"/>
                <a:gd name="T41" fmla="*/ 200 h 294"/>
                <a:gd name="T42" fmla="*/ 416 w 472"/>
                <a:gd name="T43" fmla="*/ 174 h 294"/>
                <a:gd name="T44" fmla="*/ 419 w 472"/>
                <a:gd name="T45" fmla="*/ 147 h 294"/>
                <a:gd name="T46" fmla="*/ 416 w 472"/>
                <a:gd name="T47" fmla="*/ 121 h 294"/>
                <a:gd name="T48" fmla="*/ 406 w 472"/>
                <a:gd name="T49" fmla="*/ 94 h 294"/>
                <a:gd name="T50" fmla="*/ 386 w 472"/>
                <a:gd name="T51" fmla="*/ 74 h 294"/>
                <a:gd name="T52" fmla="*/ 354 w 472"/>
                <a:gd name="T53" fmla="*/ 65 h 294"/>
                <a:gd name="T54" fmla="*/ 119 w 472"/>
                <a:gd name="T55" fmla="*/ 65 h 294"/>
                <a:gd name="T56" fmla="*/ 86 w 472"/>
                <a:gd name="T57" fmla="*/ 74 h 294"/>
                <a:gd name="T58" fmla="*/ 67 w 472"/>
                <a:gd name="T59" fmla="*/ 94 h 294"/>
                <a:gd name="T60" fmla="*/ 57 w 472"/>
                <a:gd name="T61" fmla="*/ 121 h 294"/>
                <a:gd name="T62" fmla="*/ 54 w 472"/>
                <a:gd name="T63" fmla="*/ 147 h 294"/>
                <a:gd name="T64" fmla="*/ 57 w 472"/>
                <a:gd name="T65" fmla="*/ 174 h 294"/>
                <a:gd name="T66" fmla="*/ 67 w 472"/>
                <a:gd name="T67" fmla="*/ 200 h 294"/>
                <a:gd name="T68" fmla="*/ 86 w 472"/>
                <a:gd name="T69" fmla="*/ 221 h 294"/>
                <a:gd name="T70" fmla="*/ 119 w 472"/>
                <a:gd name="T71" fmla="*/ 229 h 294"/>
                <a:gd name="T72" fmla="*/ 354 w 472"/>
                <a:gd name="T73" fmla="*/ 229 h 294"/>
                <a:gd name="T74" fmla="*/ 386 w 472"/>
                <a:gd name="T75" fmla="*/ 22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2" h="294">
                  <a:moveTo>
                    <a:pt x="472" y="147"/>
                  </a:moveTo>
                  <a:cubicBezTo>
                    <a:pt x="472" y="164"/>
                    <a:pt x="470" y="182"/>
                    <a:pt x="465" y="199"/>
                  </a:cubicBezTo>
                  <a:cubicBezTo>
                    <a:pt x="460" y="216"/>
                    <a:pt x="453" y="232"/>
                    <a:pt x="444" y="246"/>
                  </a:cubicBezTo>
                  <a:cubicBezTo>
                    <a:pt x="435" y="260"/>
                    <a:pt x="424" y="272"/>
                    <a:pt x="410" y="281"/>
                  </a:cubicBezTo>
                  <a:cubicBezTo>
                    <a:pt x="397" y="290"/>
                    <a:pt x="382" y="294"/>
                    <a:pt x="366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3"/>
                    <a:pt x="71" y="288"/>
                    <a:pt x="59" y="279"/>
                  </a:cubicBezTo>
                  <a:cubicBezTo>
                    <a:pt x="46" y="270"/>
                    <a:pt x="36" y="258"/>
                    <a:pt x="27" y="244"/>
                  </a:cubicBezTo>
                  <a:cubicBezTo>
                    <a:pt x="19" y="230"/>
                    <a:pt x="12" y="215"/>
                    <a:pt x="7" y="198"/>
                  </a:cubicBezTo>
                  <a:cubicBezTo>
                    <a:pt x="3" y="181"/>
                    <a:pt x="0" y="164"/>
                    <a:pt x="0" y="147"/>
                  </a:cubicBezTo>
                  <a:cubicBezTo>
                    <a:pt x="0" y="130"/>
                    <a:pt x="3" y="113"/>
                    <a:pt x="7" y="96"/>
                  </a:cubicBezTo>
                  <a:cubicBezTo>
                    <a:pt x="12" y="78"/>
                    <a:pt x="19" y="63"/>
                    <a:pt x="29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7" y="1"/>
                    <a:pt x="401" y="6"/>
                    <a:pt x="414" y="16"/>
                  </a:cubicBezTo>
                  <a:cubicBezTo>
                    <a:pt x="426" y="25"/>
                    <a:pt x="437" y="36"/>
                    <a:pt x="445" y="50"/>
                  </a:cubicBezTo>
                  <a:cubicBezTo>
                    <a:pt x="454" y="64"/>
                    <a:pt x="461" y="80"/>
                    <a:pt x="466" y="97"/>
                  </a:cubicBezTo>
                  <a:cubicBezTo>
                    <a:pt x="470" y="114"/>
                    <a:pt x="472" y="131"/>
                    <a:pt x="472" y="147"/>
                  </a:cubicBezTo>
                  <a:close/>
                  <a:moveTo>
                    <a:pt x="386" y="221"/>
                  </a:moveTo>
                  <a:cubicBezTo>
                    <a:pt x="395" y="215"/>
                    <a:pt x="401" y="209"/>
                    <a:pt x="406" y="200"/>
                  </a:cubicBezTo>
                  <a:cubicBezTo>
                    <a:pt x="411" y="192"/>
                    <a:pt x="414" y="184"/>
                    <a:pt x="416" y="174"/>
                  </a:cubicBezTo>
                  <a:cubicBezTo>
                    <a:pt x="418" y="164"/>
                    <a:pt x="419" y="155"/>
                    <a:pt x="419" y="147"/>
                  </a:cubicBezTo>
                  <a:cubicBezTo>
                    <a:pt x="419" y="139"/>
                    <a:pt x="418" y="130"/>
                    <a:pt x="416" y="121"/>
                  </a:cubicBezTo>
                  <a:cubicBezTo>
                    <a:pt x="414" y="111"/>
                    <a:pt x="411" y="102"/>
                    <a:pt x="406" y="94"/>
                  </a:cubicBezTo>
                  <a:cubicBezTo>
                    <a:pt x="401" y="86"/>
                    <a:pt x="395" y="79"/>
                    <a:pt x="386" y="74"/>
                  </a:cubicBezTo>
                  <a:cubicBezTo>
                    <a:pt x="378" y="68"/>
                    <a:pt x="367" y="65"/>
                    <a:pt x="354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6" y="65"/>
                    <a:pt x="95" y="68"/>
                    <a:pt x="86" y="74"/>
                  </a:cubicBezTo>
                  <a:cubicBezTo>
                    <a:pt x="78" y="79"/>
                    <a:pt x="71" y="86"/>
                    <a:pt x="67" y="94"/>
                  </a:cubicBezTo>
                  <a:cubicBezTo>
                    <a:pt x="62" y="102"/>
                    <a:pt x="59" y="111"/>
                    <a:pt x="57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7" y="174"/>
                  </a:cubicBezTo>
                  <a:cubicBezTo>
                    <a:pt x="59" y="184"/>
                    <a:pt x="62" y="192"/>
                    <a:pt x="67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5" y="227"/>
                    <a:pt x="106" y="229"/>
                    <a:pt x="119" y="229"/>
                  </a:cubicBezTo>
                  <a:cubicBezTo>
                    <a:pt x="354" y="229"/>
                    <a:pt x="354" y="229"/>
                    <a:pt x="354" y="229"/>
                  </a:cubicBezTo>
                  <a:cubicBezTo>
                    <a:pt x="367" y="229"/>
                    <a:pt x="378" y="227"/>
                    <a:pt x="386" y="221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40" name="Freeform 82">
              <a:extLst>
                <a:ext uri="{FF2B5EF4-FFF2-40B4-BE49-F238E27FC236}">
                  <a16:creationId xmlns:a16="http://schemas.microsoft.com/office/drawing/2014/main" id="{BB4A0AAB-8CEC-A5F9-C28E-C2B0CB296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092" y="2182851"/>
              <a:ext cx="442556" cy="287073"/>
            </a:xfrm>
            <a:custGeom>
              <a:avLst/>
              <a:gdLst>
                <a:gd name="T0" fmla="*/ 403 w 451"/>
                <a:gd name="T1" fmla="*/ 10 h 294"/>
                <a:gd name="T2" fmla="*/ 423 w 451"/>
                <a:gd name="T3" fmla="*/ 0 h 294"/>
                <a:gd name="T4" fmla="*/ 443 w 451"/>
                <a:gd name="T5" fmla="*/ 10 h 294"/>
                <a:gd name="T6" fmla="*/ 451 w 451"/>
                <a:gd name="T7" fmla="*/ 33 h 294"/>
                <a:gd name="T8" fmla="*/ 451 w 451"/>
                <a:gd name="T9" fmla="*/ 229 h 294"/>
                <a:gd name="T10" fmla="*/ 435 w 451"/>
                <a:gd name="T11" fmla="*/ 275 h 294"/>
                <a:gd name="T12" fmla="*/ 395 w 451"/>
                <a:gd name="T13" fmla="*/ 294 h 294"/>
                <a:gd name="T14" fmla="*/ 379 w 451"/>
                <a:gd name="T15" fmla="*/ 291 h 294"/>
                <a:gd name="T16" fmla="*/ 365 w 451"/>
                <a:gd name="T17" fmla="*/ 284 h 294"/>
                <a:gd name="T18" fmla="*/ 99 w 451"/>
                <a:gd name="T19" fmla="*/ 95 h 294"/>
                <a:gd name="T20" fmla="*/ 81 w 451"/>
                <a:gd name="T21" fmla="*/ 84 h 294"/>
                <a:gd name="T22" fmla="*/ 69 w 451"/>
                <a:gd name="T23" fmla="*/ 79 h 294"/>
                <a:gd name="T24" fmla="*/ 58 w 451"/>
                <a:gd name="T25" fmla="*/ 92 h 294"/>
                <a:gd name="T26" fmla="*/ 56 w 451"/>
                <a:gd name="T27" fmla="*/ 129 h 294"/>
                <a:gd name="T28" fmla="*/ 56 w 451"/>
                <a:gd name="T29" fmla="*/ 262 h 294"/>
                <a:gd name="T30" fmla="*/ 48 w 451"/>
                <a:gd name="T31" fmla="*/ 285 h 294"/>
                <a:gd name="T32" fmla="*/ 28 w 451"/>
                <a:gd name="T33" fmla="*/ 294 h 294"/>
                <a:gd name="T34" fmla="*/ 8 w 451"/>
                <a:gd name="T35" fmla="*/ 285 h 294"/>
                <a:gd name="T36" fmla="*/ 0 w 451"/>
                <a:gd name="T37" fmla="*/ 262 h 294"/>
                <a:gd name="T38" fmla="*/ 0 w 451"/>
                <a:gd name="T39" fmla="*/ 66 h 294"/>
                <a:gd name="T40" fmla="*/ 16 w 451"/>
                <a:gd name="T41" fmla="*/ 19 h 294"/>
                <a:gd name="T42" fmla="*/ 56 w 451"/>
                <a:gd name="T43" fmla="*/ 0 h 294"/>
                <a:gd name="T44" fmla="*/ 72 w 451"/>
                <a:gd name="T45" fmla="*/ 3 h 294"/>
                <a:gd name="T46" fmla="*/ 86 w 451"/>
                <a:gd name="T47" fmla="*/ 11 h 294"/>
                <a:gd name="T48" fmla="*/ 352 w 451"/>
                <a:gd name="T49" fmla="*/ 199 h 294"/>
                <a:gd name="T50" fmla="*/ 370 w 451"/>
                <a:gd name="T51" fmla="*/ 211 h 294"/>
                <a:gd name="T52" fmla="*/ 382 w 451"/>
                <a:gd name="T53" fmla="*/ 215 h 294"/>
                <a:gd name="T54" fmla="*/ 393 w 451"/>
                <a:gd name="T55" fmla="*/ 202 h 294"/>
                <a:gd name="T56" fmla="*/ 395 w 451"/>
                <a:gd name="T57" fmla="*/ 165 h 294"/>
                <a:gd name="T58" fmla="*/ 395 w 451"/>
                <a:gd name="T59" fmla="*/ 33 h 294"/>
                <a:gd name="T60" fmla="*/ 403 w 451"/>
                <a:gd name="T61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1" h="294">
                  <a:moveTo>
                    <a:pt x="403" y="10"/>
                  </a:moveTo>
                  <a:cubicBezTo>
                    <a:pt x="409" y="4"/>
                    <a:pt x="415" y="0"/>
                    <a:pt x="423" y="0"/>
                  </a:cubicBezTo>
                  <a:cubicBezTo>
                    <a:pt x="431" y="0"/>
                    <a:pt x="437" y="4"/>
                    <a:pt x="443" y="10"/>
                  </a:cubicBezTo>
                  <a:cubicBezTo>
                    <a:pt x="448" y="16"/>
                    <a:pt x="451" y="24"/>
                    <a:pt x="451" y="33"/>
                  </a:cubicBezTo>
                  <a:cubicBezTo>
                    <a:pt x="451" y="229"/>
                    <a:pt x="451" y="229"/>
                    <a:pt x="451" y="229"/>
                  </a:cubicBezTo>
                  <a:cubicBezTo>
                    <a:pt x="451" y="247"/>
                    <a:pt x="446" y="263"/>
                    <a:pt x="435" y="275"/>
                  </a:cubicBezTo>
                  <a:cubicBezTo>
                    <a:pt x="424" y="288"/>
                    <a:pt x="411" y="294"/>
                    <a:pt x="395" y="294"/>
                  </a:cubicBezTo>
                  <a:cubicBezTo>
                    <a:pt x="390" y="294"/>
                    <a:pt x="384" y="293"/>
                    <a:pt x="379" y="291"/>
                  </a:cubicBezTo>
                  <a:cubicBezTo>
                    <a:pt x="374" y="290"/>
                    <a:pt x="369" y="287"/>
                    <a:pt x="365" y="284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2" y="90"/>
                    <a:pt x="86" y="87"/>
                    <a:pt x="81" y="84"/>
                  </a:cubicBezTo>
                  <a:cubicBezTo>
                    <a:pt x="76" y="81"/>
                    <a:pt x="72" y="79"/>
                    <a:pt x="69" y="79"/>
                  </a:cubicBezTo>
                  <a:cubicBezTo>
                    <a:pt x="63" y="79"/>
                    <a:pt x="60" y="84"/>
                    <a:pt x="58" y="92"/>
                  </a:cubicBezTo>
                  <a:cubicBezTo>
                    <a:pt x="57" y="101"/>
                    <a:pt x="56" y="113"/>
                    <a:pt x="56" y="129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8" y="285"/>
                  </a:cubicBezTo>
                  <a:cubicBezTo>
                    <a:pt x="42" y="291"/>
                    <a:pt x="36" y="294"/>
                    <a:pt x="28" y="294"/>
                  </a:cubicBezTo>
                  <a:cubicBezTo>
                    <a:pt x="20" y="294"/>
                    <a:pt x="14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7"/>
                    <a:pt x="5" y="32"/>
                    <a:pt x="16" y="19"/>
                  </a:cubicBezTo>
                  <a:cubicBezTo>
                    <a:pt x="27" y="7"/>
                    <a:pt x="40" y="0"/>
                    <a:pt x="56" y="0"/>
                  </a:cubicBezTo>
                  <a:cubicBezTo>
                    <a:pt x="61" y="0"/>
                    <a:pt x="67" y="1"/>
                    <a:pt x="72" y="3"/>
                  </a:cubicBezTo>
                  <a:cubicBezTo>
                    <a:pt x="77" y="5"/>
                    <a:pt x="82" y="7"/>
                    <a:pt x="86" y="11"/>
                  </a:cubicBezTo>
                  <a:cubicBezTo>
                    <a:pt x="352" y="199"/>
                    <a:pt x="352" y="199"/>
                    <a:pt x="352" y="199"/>
                  </a:cubicBezTo>
                  <a:cubicBezTo>
                    <a:pt x="359" y="204"/>
                    <a:pt x="365" y="208"/>
                    <a:pt x="370" y="211"/>
                  </a:cubicBezTo>
                  <a:cubicBezTo>
                    <a:pt x="375" y="214"/>
                    <a:pt x="379" y="215"/>
                    <a:pt x="382" y="215"/>
                  </a:cubicBezTo>
                  <a:cubicBezTo>
                    <a:pt x="388" y="215"/>
                    <a:pt x="391" y="211"/>
                    <a:pt x="393" y="202"/>
                  </a:cubicBezTo>
                  <a:cubicBezTo>
                    <a:pt x="394" y="194"/>
                    <a:pt x="395" y="182"/>
                    <a:pt x="395" y="165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95" y="24"/>
                    <a:pt x="398" y="16"/>
                    <a:pt x="403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41" name="Freeform 83">
              <a:extLst>
                <a:ext uri="{FF2B5EF4-FFF2-40B4-BE49-F238E27FC236}">
                  <a16:creationId xmlns:a16="http://schemas.microsoft.com/office/drawing/2014/main" id="{154C314A-6D6F-33CE-2115-2752EC1B7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941" y="2182851"/>
              <a:ext cx="128217" cy="284198"/>
            </a:xfrm>
            <a:custGeom>
              <a:avLst/>
              <a:gdLst>
                <a:gd name="T0" fmla="*/ 75 w 131"/>
                <a:gd name="T1" fmla="*/ 89 h 291"/>
                <a:gd name="T2" fmla="*/ 69 w 131"/>
                <a:gd name="T3" fmla="*/ 72 h 291"/>
                <a:gd name="T4" fmla="*/ 54 w 131"/>
                <a:gd name="T5" fmla="*/ 64 h 291"/>
                <a:gd name="T6" fmla="*/ 27 w 131"/>
                <a:gd name="T7" fmla="*/ 64 h 291"/>
                <a:gd name="T8" fmla="*/ 8 w 131"/>
                <a:gd name="T9" fmla="*/ 55 h 291"/>
                <a:gd name="T10" fmla="*/ 0 w 131"/>
                <a:gd name="T11" fmla="*/ 32 h 291"/>
                <a:gd name="T12" fmla="*/ 8 w 131"/>
                <a:gd name="T13" fmla="*/ 9 h 291"/>
                <a:gd name="T14" fmla="*/ 27 w 131"/>
                <a:gd name="T15" fmla="*/ 0 h 291"/>
                <a:gd name="T16" fmla="*/ 53 w 131"/>
                <a:gd name="T17" fmla="*/ 0 h 291"/>
                <a:gd name="T18" fmla="*/ 83 w 131"/>
                <a:gd name="T19" fmla="*/ 7 h 291"/>
                <a:gd name="T20" fmla="*/ 108 w 131"/>
                <a:gd name="T21" fmla="*/ 26 h 291"/>
                <a:gd name="T22" fmla="*/ 125 w 131"/>
                <a:gd name="T23" fmla="*/ 54 h 291"/>
                <a:gd name="T24" fmla="*/ 131 w 131"/>
                <a:gd name="T25" fmla="*/ 89 h 291"/>
                <a:gd name="T26" fmla="*/ 131 w 131"/>
                <a:gd name="T27" fmla="*/ 259 h 291"/>
                <a:gd name="T28" fmla="*/ 123 w 131"/>
                <a:gd name="T29" fmla="*/ 281 h 291"/>
                <a:gd name="T30" fmla="*/ 103 w 131"/>
                <a:gd name="T31" fmla="*/ 291 h 291"/>
                <a:gd name="T32" fmla="*/ 84 w 131"/>
                <a:gd name="T33" fmla="*/ 281 h 291"/>
                <a:gd name="T34" fmla="*/ 75 w 131"/>
                <a:gd name="T35" fmla="*/ 259 h 291"/>
                <a:gd name="T36" fmla="*/ 75 w 131"/>
                <a:gd name="T37" fmla="*/ 89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" h="291">
                  <a:moveTo>
                    <a:pt x="75" y="89"/>
                  </a:moveTo>
                  <a:cubicBezTo>
                    <a:pt x="75" y="83"/>
                    <a:pt x="73" y="77"/>
                    <a:pt x="69" y="72"/>
                  </a:cubicBezTo>
                  <a:cubicBezTo>
                    <a:pt x="64" y="66"/>
                    <a:pt x="59" y="64"/>
                    <a:pt x="5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0" y="64"/>
                    <a:pt x="13" y="61"/>
                    <a:pt x="8" y="55"/>
                  </a:cubicBezTo>
                  <a:cubicBezTo>
                    <a:pt x="2" y="48"/>
                    <a:pt x="0" y="41"/>
                    <a:pt x="0" y="32"/>
                  </a:cubicBezTo>
                  <a:cubicBezTo>
                    <a:pt x="0" y="23"/>
                    <a:pt x="2" y="15"/>
                    <a:pt x="8" y="9"/>
                  </a:cubicBezTo>
                  <a:cubicBezTo>
                    <a:pt x="13" y="3"/>
                    <a:pt x="20" y="0"/>
                    <a:pt x="2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4" y="0"/>
                    <a:pt x="74" y="2"/>
                    <a:pt x="83" y="7"/>
                  </a:cubicBezTo>
                  <a:cubicBezTo>
                    <a:pt x="93" y="12"/>
                    <a:pt x="101" y="18"/>
                    <a:pt x="108" y="26"/>
                  </a:cubicBezTo>
                  <a:cubicBezTo>
                    <a:pt x="115" y="34"/>
                    <a:pt x="121" y="43"/>
                    <a:pt x="125" y="54"/>
                  </a:cubicBezTo>
                  <a:cubicBezTo>
                    <a:pt x="129" y="65"/>
                    <a:pt x="131" y="77"/>
                    <a:pt x="131" y="89"/>
                  </a:cubicBezTo>
                  <a:cubicBezTo>
                    <a:pt x="131" y="259"/>
                    <a:pt x="131" y="259"/>
                    <a:pt x="131" y="259"/>
                  </a:cubicBezTo>
                  <a:cubicBezTo>
                    <a:pt x="131" y="267"/>
                    <a:pt x="128" y="275"/>
                    <a:pt x="123" y="281"/>
                  </a:cubicBezTo>
                  <a:cubicBezTo>
                    <a:pt x="117" y="287"/>
                    <a:pt x="111" y="291"/>
                    <a:pt x="103" y="291"/>
                  </a:cubicBezTo>
                  <a:cubicBezTo>
                    <a:pt x="95" y="291"/>
                    <a:pt x="89" y="287"/>
                    <a:pt x="84" y="281"/>
                  </a:cubicBezTo>
                  <a:cubicBezTo>
                    <a:pt x="78" y="275"/>
                    <a:pt x="75" y="267"/>
                    <a:pt x="75" y="259"/>
                  </a:cubicBezTo>
                  <a:lnTo>
                    <a:pt x="75" y="89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38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652733A5-6382-2E4C-803D-1F38BA30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13230" y="1129184"/>
            <a:ext cx="5646956" cy="3454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5A3051-6750-E60B-32D6-F9CF168F7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Before we start, make sure you have the right access</a:t>
            </a:r>
          </a:p>
        </p:txBody>
      </p:sp>
      <p:cxnSp>
        <p:nvCxnSpPr>
          <p:cNvPr id="8" name="Google Shape;2064;p60">
            <a:extLst>
              <a:ext uri="{FF2B5EF4-FFF2-40B4-BE49-F238E27FC236}">
                <a16:creationId xmlns:a16="http://schemas.microsoft.com/office/drawing/2014/main" id="{D65CB713-7CF5-BC0A-4B22-B21DCE8C017E}"/>
              </a:ext>
            </a:extLst>
          </p:cNvPr>
          <p:cNvCxnSpPr>
            <a:cxnSpLocks/>
          </p:cNvCxnSpPr>
          <p:nvPr/>
        </p:nvCxnSpPr>
        <p:spPr>
          <a:xfrm>
            <a:off x="2712551" y="4093417"/>
            <a:ext cx="0" cy="105008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059;p60">
            <a:extLst>
              <a:ext uri="{FF2B5EF4-FFF2-40B4-BE49-F238E27FC236}">
                <a16:creationId xmlns:a16="http://schemas.microsoft.com/office/drawing/2014/main" id="{5CBA43E9-8950-9762-65A5-2E5785BD3826}"/>
              </a:ext>
            </a:extLst>
          </p:cNvPr>
          <p:cNvSpPr txBox="1">
            <a:spLocks/>
          </p:cNvSpPr>
          <p:nvPr/>
        </p:nvSpPr>
        <p:spPr>
          <a:xfrm>
            <a:off x="5310098" y="1606488"/>
            <a:ext cx="2242702" cy="11695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398"/>
              </a:buClr>
              <a:buFont typeface="Arial"/>
              <a:defRPr sz="1600" b="0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b="1" dirty="0">
                <a:solidFill>
                  <a:schemeClr val="bg2"/>
                </a:solidFill>
              </a:rPr>
              <a:t>“Create documents”</a:t>
            </a:r>
          </a:p>
          <a:p>
            <a:pPr marL="0" indent="0" algn="ctr"/>
            <a:endParaRPr lang="en-GB" b="1" dirty="0">
              <a:solidFill>
                <a:schemeClr val="bg2"/>
              </a:solidFill>
            </a:endParaRPr>
          </a:p>
          <a:p>
            <a:pPr marL="0" indent="0" algn="ctr"/>
            <a:endParaRPr lang="en-GB" dirty="0">
              <a:solidFill>
                <a:schemeClr val="bg2"/>
              </a:solidFill>
            </a:endParaRPr>
          </a:p>
          <a:p>
            <a:pPr marL="0" indent="0" algn="ctr"/>
            <a:r>
              <a:rPr lang="en-GB" dirty="0">
                <a:solidFill>
                  <a:schemeClr val="bg2"/>
                </a:solidFill>
              </a:rPr>
              <a:t>Users with</a:t>
            </a:r>
          </a:p>
          <a:p>
            <a:pPr marL="0" indent="0" algn="ctr"/>
            <a:r>
              <a:rPr lang="en-GB" dirty="0">
                <a:solidFill>
                  <a:schemeClr val="bg2"/>
                </a:solidFill>
              </a:rPr>
              <a:t>this permission need approval to create</a:t>
            </a:r>
            <a:endParaRPr lang="en-GB" b="1" dirty="0">
              <a:solidFill>
                <a:schemeClr val="bg2"/>
              </a:solidFill>
            </a:endParaRPr>
          </a:p>
        </p:txBody>
      </p:sp>
      <p:cxnSp>
        <p:nvCxnSpPr>
          <p:cNvPr id="11" name="Google Shape;2064;p60">
            <a:extLst>
              <a:ext uri="{FF2B5EF4-FFF2-40B4-BE49-F238E27FC236}">
                <a16:creationId xmlns:a16="http://schemas.microsoft.com/office/drawing/2014/main" id="{CBA39EC2-46BA-A23A-33DC-66B304B6C10A}"/>
              </a:ext>
            </a:extLst>
          </p:cNvPr>
          <p:cNvCxnSpPr>
            <a:cxnSpLocks/>
          </p:cNvCxnSpPr>
          <p:nvPr/>
        </p:nvCxnSpPr>
        <p:spPr>
          <a:xfrm>
            <a:off x="6431449" y="4093417"/>
            <a:ext cx="0" cy="105008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BEA11A3-D315-4B95-1012-66AB1A766977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D85DC2A-8A3F-1BEB-B675-FC19A5C8C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7" r="65859"/>
          <a:stretch/>
        </p:blipFill>
        <p:spPr>
          <a:xfrm>
            <a:off x="2503391" y="1277338"/>
            <a:ext cx="2085030" cy="2816079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8E8EC8-2CF4-A34B-B76F-0B15EDCFF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88" r="6205"/>
          <a:stretch/>
        </p:blipFill>
        <p:spPr>
          <a:xfrm>
            <a:off x="4572000" y="1277341"/>
            <a:ext cx="2387461" cy="281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0A82E5D6-39FC-EE41-A99E-825D2EF7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0" y="613385"/>
            <a:ext cx="7049397" cy="4311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9F8480-8467-B575-C00F-675E5473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</p:spPr>
        <p:txBody>
          <a:bodyPr/>
          <a:lstStyle/>
          <a:p>
            <a:r>
              <a:rPr lang="en-ZA" dirty="0"/>
              <a:t>Reviewing the menu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6BC02-2585-8CBF-F711-482CC6209ED7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C70AB6-B674-D9D7-3333-8B264517D6C6}"/>
              </a:ext>
            </a:extLst>
          </p:cNvPr>
          <p:cNvSpPr/>
          <p:nvPr/>
        </p:nvSpPr>
        <p:spPr>
          <a:xfrm>
            <a:off x="391886" y="1606731"/>
            <a:ext cx="1776548" cy="11625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31B6CF-B0B7-6EB8-0346-8039D5C2C8E3}"/>
              </a:ext>
            </a:extLst>
          </p:cNvPr>
          <p:cNvCxnSpPr>
            <a:endCxn id="8" idx="3"/>
          </p:cNvCxnSpPr>
          <p:nvPr/>
        </p:nvCxnSpPr>
        <p:spPr>
          <a:xfrm flipH="1">
            <a:off x="2168434" y="2212949"/>
            <a:ext cx="1368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A45064-DBC3-1841-A2BE-05122D5F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815" b="44278"/>
          <a:stretch/>
        </p:blipFill>
        <p:spPr>
          <a:xfrm>
            <a:off x="2982661" y="809756"/>
            <a:ext cx="5619302" cy="34828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C31981-09FD-9144-A93B-352C79D28485}"/>
              </a:ext>
            </a:extLst>
          </p:cNvPr>
          <p:cNvSpPr txBox="1"/>
          <p:nvPr/>
        </p:nvSpPr>
        <p:spPr>
          <a:xfrm>
            <a:off x="0" y="1554709"/>
            <a:ext cx="2475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This is the menu available to you if you are going to adapt existing templates and publish</a:t>
            </a:r>
          </a:p>
          <a:p>
            <a:pPr algn="ctr"/>
            <a:endParaRPr lang="en-ZA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3205BF-5D3C-2341-BD63-D1FC1C51CF5F}"/>
              </a:ext>
            </a:extLst>
          </p:cNvPr>
          <p:cNvCxnSpPr>
            <a:cxnSpLocks/>
          </p:cNvCxnSpPr>
          <p:nvPr/>
        </p:nvCxnSpPr>
        <p:spPr>
          <a:xfrm flipV="1">
            <a:off x="2324100" y="1888907"/>
            <a:ext cx="486314" cy="6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18352273-87BA-DF47-B378-0CEF90D02324}"/>
              </a:ext>
            </a:extLst>
          </p:cNvPr>
          <p:cNvSpPr/>
          <p:nvPr/>
        </p:nvSpPr>
        <p:spPr>
          <a:xfrm>
            <a:off x="1072281" y="1134720"/>
            <a:ext cx="330941" cy="33094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938A4-6671-B546-8B2A-AB3F6F8B3484}"/>
              </a:ext>
            </a:extLst>
          </p:cNvPr>
          <p:cNvSpPr/>
          <p:nvPr/>
        </p:nvSpPr>
        <p:spPr>
          <a:xfrm>
            <a:off x="3086100" y="1422400"/>
            <a:ext cx="2032000" cy="11287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B427AE-ADE2-4D49-AA26-C4153B61B1B4}"/>
              </a:ext>
            </a:extLst>
          </p:cNvPr>
          <p:cNvSpPr/>
          <p:nvPr/>
        </p:nvSpPr>
        <p:spPr>
          <a:xfrm>
            <a:off x="3172165" y="1463556"/>
            <a:ext cx="1860635" cy="176924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1DBBB5-9F94-8547-B2C7-DBC1AD67A571}"/>
              </a:ext>
            </a:extLst>
          </p:cNvPr>
          <p:cNvCxnSpPr>
            <a:cxnSpLocks/>
          </p:cNvCxnSpPr>
          <p:nvPr/>
        </p:nvCxnSpPr>
        <p:spPr>
          <a:xfrm flipV="1">
            <a:off x="2324100" y="2961993"/>
            <a:ext cx="486314" cy="6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1045A13-0145-6944-B320-9045BB81078E}"/>
              </a:ext>
            </a:extLst>
          </p:cNvPr>
          <p:cNvSpPr txBox="1"/>
          <p:nvPr/>
        </p:nvSpPr>
        <p:spPr>
          <a:xfrm>
            <a:off x="-15431" y="2643094"/>
            <a:ext cx="2475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This is the menu available to you if you are going to create a bank of templates for end users to adapt and publish​</a:t>
            </a:r>
            <a:endParaRPr lang="en-ZA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6A6CD0-7D12-0A4B-ADB4-95D057867D2F}"/>
              </a:ext>
            </a:extLst>
          </p:cNvPr>
          <p:cNvSpPr/>
          <p:nvPr/>
        </p:nvSpPr>
        <p:spPr>
          <a:xfrm>
            <a:off x="1056851" y="2288243"/>
            <a:ext cx="330941" cy="33094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700" dirty="0">
                <a:solidFill>
                  <a:schemeClr val="accent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7299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717975" y="2522322"/>
            <a:ext cx="4103250" cy="833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Creating a bank of digital templates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 rotWithShape="1">
          <a:blip r:embed="rId3"/>
          <a:srcRect l="29927" r="14435"/>
          <a:stretch/>
        </p:blipFill>
        <p:spPr>
          <a:xfrm>
            <a:off x="0" y="0"/>
            <a:ext cx="4292550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05406-56B4-F416-3AB1-7822EDD86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34E047F-0951-D290-13AA-F014EFBC4570}"/>
              </a:ext>
            </a:extLst>
          </p:cNvPr>
          <p:cNvGrpSpPr>
            <a:grpSpLocks noChangeAspect="1"/>
          </p:cNvGrpSpPr>
          <p:nvPr/>
        </p:nvGrpSpPr>
        <p:grpSpPr>
          <a:xfrm>
            <a:off x="4805758" y="2217037"/>
            <a:ext cx="2872639" cy="279365"/>
            <a:chOff x="4805757" y="2182851"/>
            <a:chExt cx="2951891" cy="287073"/>
          </a:xfrm>
        </p:grpSpPr>
        <p:sp>
          <p:nvSpPr>
            <p:cNvPr id="34" name="Freeform 76">
              <a:extLst>
                <a:ext uri="{FF2B5EF4-FFF2-40B4-BE49-F238E27FC236}">
                  <a16:creationId xmlns:a16="http://schemas.microsoft.com/office/drawing/2014/main" id="{1B9A44D4-0B0B-ED7E-2C3E-B42429C2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757" y="2182851"/>
              <a:ext cx="464891" cy="287073"/>
            </a:xfrm>
            <a:custGeom>
              <a:avLst/>
              <a:gdLst>
                <a:gd name="T0" fmla="*/ 47 w 474"/>
                <a:gd name="T1" fmla="*/ 173 h 294"/>
                <a:gd name="T2" fmla="*/ 23 w 474"/>
                <a:gd name="T3" fmla="*/ 153 h 294"/>
                <a:gd name="T4" fmla="*/ 6 w 474"/>
                <a:gd name="T5" fmla="*/ 125 h 294"/>
                <a:gd name="T6" fmla="*/ 0 w 474"/>
                <a:gd name="T7" fmla="*/ 90 h 294"/>
                <a:gd name="T8" fmla="*/ 6 w 474"/>
                <a:gd name="T9" fmla="*/ 55 h 294"/>
                <a:gd name="T10" fmla="*/ 23 w 474"/>
                <a:gd name="T11" fmla="*/ 27 h 294"/>
                <a:gd name="T12" fmla="*/ 47 w 474"/>
                <a:gd name="T13" fmla="*/ 8 h 294"/>
                <a:gd name="T14" fmla="*/ 77 w 474"/>
                <a:gd name="T15" fmla="*/ 0 h 294"/>
                <a:gd name="T16" fmla="*/ 429 w 474"/>
                <a:gd name="T17" fmla="*/ 0 h 294"/>
                <a:gd name="T18" fmla="*/ 449 w 474"/>
                <a:gd name="T19" fmla="*/ 10 h 294"/>
                <a:gd name="T20" fmla="*/ 457 w 474"/>
                <a:gd name="T21" fmla="*/ 33 h 294"/>
                <a:gd name="T22" fmla="*/ 449 w 474"/>
                <a:gd name="T23" fmla="*/ 56 h 294"/>
                <a:gd name="T24" fmla="*/ 429 w 474"/>
                <a:gd name="T25" fmla="*/ 65 h 294"/>
                <a:gd name="T26" fmla="*/ 76 w 474"/>
                <a:gd name="T27" fmla="*/ 65 h 294"/>
                <a:gd name="T28" fmla="*/ 61 w 474"/>
                <a:gd name="T29" fmla="*/ 72 h 294"/>
                <a:gd name="T30" fmla="*/ 54 w 474"/>
                <a:gd name="T31" fmla="*/ 90 h 294"/>
                <a:gd name="T32" fmla="*/ 61 w 474"/>
                <a:gd name="T33" fmla="*/ 108 h 294"/>
                <a:gd name="T34" fmla="*/ 76 w 474"/>
                <a:gd name="T35" fmla="*/ 115 h 294"/>
                <a:gd name="T36" fmla="*/ 397 w 474"/>
                <a:gd name="T37" fmla="*/ 115 h 294"/>
                <a:gd name="T38" fmla="*/ 427 w 474"/>
                <a:gd name="T39" fmla="*/ 122 h 294"/>
                <a:gd name="T40" fmla="*/ 452 w 474"/>
                <a:gd name="T41" fmla="*/ 141 h 294"/>
                <a:gd name="T42" fmla="*/ 468 w 474"/>
                <a:gd name="T43" fmla="*/ 170 h 294"/>
                <a:gd name="T44" fmla="*/ 474 w 474"/>
                <a:gd name="T45" fmla="*/ 205 h 294"/>
                <a:gd name="T46" fmla="*/ 468 w 474"/>
                <a:gd name="T47" fmla="*/ 240 h 294"/>
                <a:gd name="T48" fmla="*/ 452 w 474"/>
                <a:gd name="T49" fmla="*/ 268 h 294"/>
                <a:gd name="T50" fmla="*/ 427 w 474"/>
                <a:gd name="T51" fmla="*/ 287 h 294"/>
                <a:gd name="T52" fmla="*/ 397 w 474"/>
                <a:gd name="T53" fmla="*/ 294 h 294"/>
                <a:gd name="T54" fmla="*/ 45 w 474"/>
                <a:gd name="T55" fmla="*/ 294 h 294"/>
                <a:gd name="T56" fmla="*/ 25 w 474"/>
                <a:gd name="T57" fmla="*/ 285 h 294"/>
                <a:gd name="T58" fmla="*/ 17 w 474"/>
                <a:gd name="T59" fmla="*/ 262 h 294"/>
                <a:gd name="T60" fmla="*/ 25 w 474"/>
                <a:gd name="T61" fmla="*/ 239 h 294"/>
                <a:gd name="T62" fmla="*/ 45 w 474"/>
                <a:gd name="T63" fmla="*/ 229 h 294"/>
                <a:gd name="T64" fmla="*/ 399 w 474"/>
                <a:gd name="T65" fmla="*/ 229 h 294"/>
                <a:gd name="T66" fmla="*/ 414 w 474"/>
                <a:gd name="T67" fmla="*/ 222 h 294"/>
                <a:gd name="T68" fmla="*/ 421 w 474"/>
                <a:gd name="T69" fmla="*/ 205 h 294"/>
                <a:gd name="T70" fmla="*/ 414 w 474"/>
                <a:gd name="T71" fmla="*/ 187 h 294"/>
                <a:gd name="T72" fmla="*/ 399 w 474"/>
                <a:gd name="T73" fmla="*/ 180 h 294"/>
                <a:gd name="T74" fmla="*/ 77 w 474"/>
                <a:gd name="T75" fmla="*/ 180 h 294"/>
                <a:gd name="T76" fmla="*/ 47 w 474"/>
                <a:gd name="T77" fmla="*/ 17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4" h="294">
                  <a:moveTo>
                    <a:pt x="47" y="173"/>
                  </a:moveTo>
                  <a:cubicBezTo>
                    <a:pt x="38" y="168"/>
                    <a:pt x="30" y="161"/>
                    <a:pt x="23" y="153"/>
                  </a:cubicBezTo>
                  <a:cubicBezTo>
                    <a:pt x="16" y="145"/>
                    <a:pt x="10" y="136"/>
                    <a:pt x="6" y="125"/>
                  </a:cubicBezTo>
                  <a:cubicBezTo>
                    <a:pt x="2" y="114"/>
                    <a:pt x="0" y="103"/>
                    <a:pt x="0" y="90"/>
                  </a:cubicBezTo>
                  <a:cubicBezTo>
                    <a:pt x="0" y="77"/>
                    <a:pt x="2" y="66"/>
                    <a:pt x="6" y="55"/>
                  </a:cubicBezTo>
                  <a:cubicBezTo>
                    <a:pt x="10" y="44"/>
                    <a:pt x="16" y="35"/>
                    <a:pt x="23" y="27"/>
                  </a:cubicBezTo>
                  <a:cubicBezTo>
                    <a:pt x="30" y="19"/>
                    <a:pt x="38" y="12"/>
                    <a:pt x="47" y="8"/>
                  </a:cubicBezTo>
                  <a:cubicBezTo>
                    <a:pt x="56" y="3"/>
                    <a:pt x="66" y="0"/>
                    <a:pt x="77" y="0"/>
                  </a:cubicBezTo>
                  <a:cubicBezTo>
                    <a:pt x="429" y="0"/>
                    <a:pt x="429" y="0"/>
                    <a:pt x="429" y="0"/>
                  </a:cubicBezTo>
                  <a:cubicBezTo>
                    <a:pt x="437" y="0"/>
                    <a:pt x="444" y="4"/>
                    <a:pt x="449" y="10"/>
                  </a:cubicBezTo>
                  <a:cubicBezTo>
                    <a:pt x="454" y="16"/>
                    <a:pt x="457" y="24"/>
                    <a:pt x="457" y="33"/>
                  </a:cubicBezTo>
                  <a:cubicBezTo>
                    <a:pt x="457" y="42"/>
                    <a:pt x="454" y="49"/>
                    <a:pt x="449" y="56"/>
                  </a:cubicBezTo>
                  <a:cubicBezTo>
                    <a:pt x="444" y="62"/>
                    <a:pt x="437" y="65"/>
                    <a:pt x="429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0" y="65"/>
                    <a:pt x="65" y="67"/>
                    <a:pt x="61" y="72"/>
                  </a:cubicBezTo>
                  <a:cubicBezTo>
                    <a:pt x="56" y="77"/>
                    <a:pt x="54" y="83"/>
                    <a:pt x="54" y="90"/>
                  </a:cubicBezTo>
                  <a:cubicBezTo>
                    <a:pt x="54" y="97"/>
                    <a:pt x="56" y="103"/>
                    <a:pt x="61" y="108"/>
                  </a:cubicBezTo>
                  <a:cubicBezTo>
                    <a:pt x="65" y="112"/>
                    <a:pt x="70" y="115"/>
                    <a:pt x="76" y="115"/>
                  </a:cubicBezTo>
                  <a:cubicBezTo>
                    <a:pt x="397" y="115"/>
                    <a:pt x="397" y="115"/>
                    <a:pt x="397" y="115"/>
                  </a:cubicBezTo>
                  <a:cubicBezTo>
                    <a:pt x="408" y="115"/>
                    <a:pt x="418" y="117"/>
                    <a:pt x="427" y="122"/>
                  </a:cubicBezTo>
                  <a:cubicBezTo>
                    <a:pt x="437" y="127"/>
                    <a:pt x="445" y="133"/>
                    <a:pt x="452" y="141"/>
                  </a:cubicBezTo>
                  <a:cubicBezTo>
                    <a:pt x="459" y="149"/>
                    <a:pt x="464" y="159"/>
                    <a:pt x="468" y="170"/>
                  </a:cubicBezTo>
                  <a:cubicBezTo>
                    <a:pt x="472" y="181"/>
                    <a:pt x="474" y="193"/>
                    <a:pt x="474" y="205"/>
                  </a:cubicBezTo>
                  <a:cubicBezTo>
                    <a:pt x="474" y="218"/>
                    <a:pt x="472" y="229"/>
                    <a:pt x="468" y="240"/>
                  </a:cubicBezTo>
                  <a:cubicBezTo>
                    <a:pt x="464" y="251"/>
                    <a:pt x="459" y="260"/>
                    <a:pt x="452" y="268"/>
                  </a:cubicBezTo>
                  <a:cubicBezTo>
                    <a:pt x="445" y="277"/>
                    <a:pt x="437" y="283"/>
                    <a:pt x="427" y="287"/>
                  </a:cubicBezTo>
                  <a:cubicBezTo>
                    <a:pt x="418" y="292"/>
                    <a:pt x="408" y="294"/>
                    <a:pt x="397" y="294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37" y="294"/>
                    <a:pt x="31" y="291"/>
                    <a:pt x="25" y="285"/>
                  </a:cubicBezTo>
                  <a:cubicBezTo>
                    <a:pt x="20" y="278"/>
                    <a:pt x="17" y="271"/>
                    <a:pt x="17" y="262"/>
                  </a:cubicBezTo>
                  <a:cubicBezTo>
                    <a:pt x="17" y="253"/>
                    <a:pt x="20" y="245"/>
                    <a:pt x="25" y="239"/>
                  </a:cubicBezTo>
                  <a:cubicBezTo>
                    <a:pt x="31" y="233"/>
                    <a:pt x="37" y="229"/>
                    <a:pt x="45" y="229"/>
                  </a:cubicBezTo>
                  <a:cubicBezTo>
                    <a:pt x="399" y="229"/>
                    <a:pt x="399" y="229"/>
                    <a:pt x="399" y="229"/>
                  </a:cubicBezTo>
                  <a:cubicBezTo>
                    <a:pt x="405" y="229"/>
                    <a:pt x="410" y="227"/>
                    <a:pt x="414" y="222"/>
                  </a:cubicBezTo>
                  <a:cubicBezTo>
                    <a:pt x="418" y="218"/>
                    <a:pt x="421" y="212"/>
                    <a:pt x="421" y="205"/>
                  </a:cubicBezTo>
                  <a:cubicBezTo>
                    <a:pt x="421" y="198"/>
                    <a:pt x="418" y="192"/>
                    <a:pt x="414" y="187"/>
                  </a:cubicBezTo>
                  <a:cubicBezTo>
                    <a:pt x="410" y="182"/>
                    <a:pt x="405" y="180"/>
                    <a:pt x="399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66" y="180"/>
                    <a:pt x="56" y="177"/>
                    <a:pt x="47" y="17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id="{69ED5D0F-3C8F-B40F-5FBD-7FCE7F7BC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119" y="2182851"/>
              <a:ext cx="458273" cy="287073"/>
            </a:xfrm>
            <a:custGeom>
              <a:avLst/>
              <a:gdLst>
                <a:gd name="T0" fmla="*/ 0 w 467"/>
                <a:gd name="T1" fmla="*/ 33 h 294"/>
                <a:gd name="T2" fmla="*/ 8 w 467"/>
                <a:gd name="T3" fmla="*/ 10 h 294"/>
                <a:gd name="T4" fmla="*/ 28 w 467"/>
                <a:gd name="T5" fmla="*/ 0 h 294"/>
                <a:gd name="T6" fmla="*/ 439 w 467"/>
                <a:gd name="T7" fmla="*/ 0 h 294"/>
                <a:gd name="T8" fmla="*/ 459 w 467"/>
                <a:gd name="T9" fmla="*/ 10 h 294"/>
                <a:gd name="T10" fmla="*/ 467 w 467"/>
                <a:gd name="T11" fmla="*/ 33 h 294"/>
                <a:gd name="T12" fmla="*/ 459 w 467"/>
                <a:gd name="T13" fmla="*/ 56 h 294"/>
                <a:gd name="T14" fmla="*/ 439 w 467"/>
                <a:gd name="T15" fmla="*/ 65 h 294"/>
                <a:gd name="T16" fmla="*/ 28 w 467"/>
                <a:gd name="T17" fmla="*/ 65 h 294"/>
                <a:gd name="T18" fmla="*/ 8 w 467"/>
                <a:gd name="T19" fmla="*/ 56 h 294"/>
                <a:gd name="T20" fmla="*/ 0 w 467"/>
                <a:gd name="T21" fmla="*/ 33 h 294"/>
                <a:gd name="T22" fmla="*/ 71 w 467"/>
                <a:gd name="T23" fmla="*/ 294 h 294"/>
                <a:gd name="T24" fmla="*/ 45 w 467"/>
                <a:gd name="T25" fmla="*/ 288 h 294"/>
                <a:gd name="T26" fmla="*/ 23 w 467"/>
                <a:gd name="T27" fmla="*/ 270 h 294"/>
                <a:gd name="T28" fmla="*/ 7 w 467"/>
                <a:gd name="T29" fmla="*/ 242 h 294"/>
                <a:gd name="T30" fmla="*/ 0 w 467"/>
                <a:gd name="T31" fmla="*/ 206 h 294"/>
                <a:gd name="T32" fmla="*/ 0 w 467"/>
                <a:gd name="T33" fmla="*/ 145 h 294"/>
                <a:gd name="T34" fmla="*/ 9 w 467"/>
                <a:gd name="T35" fmla="*/ 121 h 294"/>
                <a:gd name="T36" fmla="*/ 37 w 467"/>
                <a:gd name="T37" fmla="*/ 115 h 294"/>
                <a:gd name="T38" fmla="*/ 427 w 467"/>
                <a:gd name="T39" fmla="*/ 115 h 294"/>
                <a:gd name="T40" fmla="*/ 446 w 467"/>
                <a:gd name="T41" fmla="*/ 124 h 294"/>
                <a:gd name="T42" fmla="*/ 454 w 467"/>
                <a:gd name="T43" fmla="*/ 147 h 294"/>
                <a:gd name="T44" fmla="*/ 446 w 467"/>
                <a:gd name="T45" fmla="*/ 170 h 294"/>
                <a:gd name="T46" fmla="*/ 427 w 467"/>
                <a:gd name="T47" fmla="*/ 180 h 294"/>
                <a:gd name="T48" fmla="*/ 56 w 467"/>
                <a:gd name="T49" fmla="*/ 180 h 294"/>
                <a:gd name="T50" fmla="*/ 56 w 467"/>
                <a:gd name="T51" fmla="*/ 213 h 294"/>
                <a:gd name="T52" fmla="*/ 61 w 467"/>
                <a:gd name="T53" fmla="*/ 224 h 294"/>
                <a:gd name="T54" fmla="*/ 74 w 467"/>
                <a:gd name="T55" fmla="*/ 229 h 294"/>
                <a:gd name="T56" fmla="*/ 439 w 467"/>
                <a:gd name="T57" fmla="*/ 229 h 294"/>
                <a:gd name="T58" fmla="*/ 459 w 467"/>
                <a:gd name="T59" fmla="*/ 239 h 294"/>
                <a:gd name="T60" fmla="*/ 467 w 467"/>
                <a:gd name="T61" fmla="*/ 262 h 294"/>
                <a:gd name="T62" fmla="*/ 459 w 467"/>
                <a:gd name="T63" fmla="*/ 285 h 294"/>
                <a:gd name="T64" fmla="*/ 439 w 467"/>
                <a:gd name="T65" fmla="*/ 294 h 294"/>
                <a:gd name="T66" fmla="*/ 71 w 467"/>
                <a:gd name="T6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294">
                  <a:moveTo>
                    <a:pt x="0" y="33"/>
                  </a:move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7" y="0"/>
                    <a:pt x="454" y="4"/>
                    <a:pt x="459" y="10"/>
                  </a:cubicBezTo>
                  <a:cubicBezTo>
                    <a:pt x="464" y="16"/>
                    <a:pt x="467" y="24"/>
                    <a:pt x="467" y="33"/>
                  </a:cubicBezTo>
                  <a:cubicBezTo>
                    <a:pt x="467" y="42"/>
                    <a:pt x="464" y="49"/>
                    <a:pt x="459" y="56"/>
                  </a:cubicBezTo>
                  <a:cubicBezTo>
                    <a:pt x="454" y="62"/>
                    <a:pt x="447" y="65"/>
                    <a:pt x="439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0" y="65"/>
                    <a:pt x="14" y="62"/>
                    <a:pt x="8" y="56"/>
                  </a:cubicBezTo>
                  <a:cubicBezTo>
                    <a:pt x="3" y="49"/>
                    <a:pt x="0" y="42"/>
                    <a:pt x="0" y="33"/>
                  </a:cubicBezTo>
                  <a:close/>
                  <a:moveTo>
                    <a:pt x="71" y="294"/>
                  </a:moveTo>
                  <a:cubicBezTo>
                    <a:pt x="62" y="294"/>
                    <a:pt x="54" y="292"/>
                    <a:pt x="45" y="288"/>
                  </a:cubicBezTo>
                  <a:cubicBezTo>
                    <a:pt x="37" y="283"/>
                    <a:pt x="29" y="277"/>
                    <a:pt x="23" y="270"/>
                  </a:cubicBezTo>
                  <a:cubicBezTo>
                    <a:pt x="16" y="262"/>
                    <a:pt x="11" y="253"/>
                    <a:pt x="7" y="242"/>
                  </a:cubicBezTo>
                  <a:cubicBezTo>
                    <a:pt x="2" y="231"/>
                    <a:pt x="0" y="219"/>
                    <a:pt x="0" y="20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3" y="125"/>
                    <a:pt x="9" y="121"/>
                  </a:cubicBezTo>
                  <a:cubicBezTo>
                    <a:pt x="15" y="117"/>
                    <a:pt x="25" y="115"/>
                    <a:pt x="37" y="115"/>
                  </a:cubicBezTo>
                  <a:cubicBezTo>
                    <a:pt x="427" y="115"/>
                    <a:pt x="427" y="115"/>
                    <a:pt x="427" y="115"/>
                  </a:cubicBezTo>
                  <a:cubicBezTo>
                    <a:pt x="434" y="115"/>
                    <a:pt x="441" y="118"/>
                    <a:pt x="446" y="124"/>
                  </a:cubicBezTo>
                  <a:cubicBezTo>
                    <a:pt x="452" y="131"/>
                    <a:pt x="454" y="138"/>
                    <a:pt x="454" y="147"/>
                  </a:cubicBezTo>
                  <a:cubicBezTo>
                    <a:pt x="454" y="156"/>
                    <a:pt x="452" y="164"/>
                    <a:pt x="446" y="170"/>
                  </a:cubicBezTo>
                  <a:cubicBezTo>
                    <a:pt x="441" y="176"/>
                    <a:pt x="434" y="180"/>
                    <a:pt x="427" y="180"/>
                  </a:cubicBezTo>
                  <a:cubicBezTo>
                    <a:pt x="56" y="180"/>
                    <a:pt x="56" y="180"/>
                    <a:pt x="56" y="18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7"/>
                    <a:pt x="58" y="221"/>
                    <a:pt x="61" y="224"/>
                  </a:cubicBezTo>
                  <a:cubicBezTo>
                    <a:pt x="64" y="228"/>
                    <a:pt x="68" y="229"/>
                    <a:pt x="74" y="229"/>
                  </a:cubicBezTo>
                  <a:cubicBezTo>
                    <a:pt x="439" y="229"/>
                    <a:pt x="439" y="229"/>
                    <a:pt x="439" y="229"/>
                  </a:cubicBezTo>
                  <a:cubicBezTo>
                    <a:pt x="447" y="229"/>
                    <a:pt x="454" y="233"/>
                    <a:pt x="459" y="239"/>
                  </a:cubicBezTo>
                  <a:cubicBezTo>
                    <a:pt x="464" y="245"/>
                    <a:pt x="467" y="253"/>
                    <a:pt x="467" y="262"/>
                  </a:cubicBezTo>
                  <a:cubicBezTo>
                    <a:pt x="467" y="271"/>
                    <a:pt x="464" y="278"/>
                    <a:pt x="459" y="285"/>
                  </a:cubicBezTo>
                  <a:cubicBezTo>
                    <a:pt x="454" y="291"/>
                    <a:pt x="447" y="294"/>
                    <a:pt x="439" y="294"/>
                  </a:cubicBezTo>
                  <a:lnTo>
                    <a:pt x="71" y="294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FAE92DD7-F533-0C21-9A8E-AF8DC5F2A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2275" y="2182851"/>
              <a:ext cx="464063" cy="287073"/>
            </a:xfrm>
            <a:custGeom>
              <a:avLst/>
              <a:gdLst>
                <a:gd name="T0" fmla="*/ 0 w 473"/>
                <a:gd name="T1" fmla="*/ 147 h 294"/>
                <a:gd name="T2" fmla="*/ 7 w 473"/>
                <a:gd name="T3" fmla="*/ 96 h 294"/>
                <a:gd name="T4" fmla="*/ 28 w 473"/>
                <a:gd name="T5" fmla="*/ 49 h 294"/>
                <a:gd name="T6" fmla="*/ 62 w 473"/>
                <a:gd name="T7" fmla="*/ 14 h 294"/>
                <a:gd name="T8" fmla="*/ 107 w 473"/>
                <a:gd name="T9" fmla="*/ 0 h 294"/>
                <a:gd name="T10" fmla="*/ 445 w 473"/>
                <a:gd name="T11" fmla="*/ 0 h 294"/>
                <a:gd name="T12" fmla="*/ 465 w 473"/>
                <a:gd name="T13" fmla="*/ 10 h 294"/>
                <a:gd name="T14" fmla="*/ 473 w 473"/>
                <a:gd name="T15" fmla="*/ 33 h 294"/>
                <a:gd name="T16" fmla="*/ 465 w 473"/>
                <a:gd name="T17" fmla="*/ 56 h 294"/>
                <a:gd name="T18" fmla="*/ 445 w 473"/>
                <a:gd name="T19" fmla="*/ 65 h 294"/>
                <a:gd name="T20" fmla="*/ 119 w 473"/>
                <a:gd name="T21" fmla="*/ 65 h 294"/>
                <a:gd name="T22" fmla="*/ 86 w 473"/>
                <a:gd name="T23" fmla="*/ 74 h 294"/>
                <a:gd name="T24" fmla="*/ 66 w 473"/>
                <a:gd name="T25" fmla="*/ 94 h 294"/>
                <a:gd name="T26" fmla="*/ 56 w 473"/>
                <a:gd name="T27" fmla="*/ 121 h 294"/>
                <a:gd name="T28" fmla="*/ 54 w 473"/>
                <a:gd name="T29" fmla="*/ 147 h 294"/>
                <a:gd name="T30" fmla="*/ 56 w 473"/>
                <a:gd name="T31" fmla="*/ 174 h 294"/>
                <a:gd name="T32" fmla="*/ 66 w 473"/>
                <a:gd name="T33" fmla="*/ 200 h 294"/>
                <a:gd name="T34" fmla="*/ 86 w 473"/>
                <a:gd name="T35" fmla="*/ 221 h 294"/>
                <a:gd name="T36" fmla="*/ 119 w 473"/>
                <a:gd name="T37" fmla="*/ 229 h 294"/>
                <a:gd name="T38" fmla="*/ 445 w 473"/>
                <a:gd name="T39" fmla="*/ 229 h 294"/>
                <a:gd name="T40" fmla="*/ 465 w 473"/>
                <a:gd name="T41" fmla="*/ 239 h 294"/>
                <a:gd name="T42" fmla="*/ 473 w 473"/>
                <a:gd name="T43" fmla="*/ 262 h 294"/>
                <a:gd name="T44" fmla="*/ 465 w 473"/>
                <a:gd name="T45" fmla="*/ 285 h 294"/>
                <a:gd name="T46" fmla="*/ 445 w 473"/>
                <a:gd name="T47" fmla="*/ 294 h 294"/>
                <a:gd name="T48" fmla="*/ 101 w 473"/>
                <a:gd name="T49" fmla="*/ 294 h 294"/>
                <a:gd name="T50" fmla="*/ 58 w 473"/>
                <a:gd name="T51" fmla="*/ 281 h 294"/>
                <a:gd name="T52" fmla="*/ 27 w 473"/>
                <a:gd name="T53" fmla="*/ 246 h 294"/>
                <a:gd name="T54" fmla="*/ 7 w 473"/>
                <a:gd name="T55" fmla="*/ 198 h 294"/>
                <a:gd name="T56" fmla="*/ 0 w 473"/>
                <a:gd name="T57" fmla="*/ 14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3" h="294">
                  <a:moveTo>
                    <a:pt x="0" y="147"/>
                  </a:moveTo>
                  <a:cubicBezTo>
                    <a:pt x="0" y="130"/>
                    <a:pt x="2" y="113"/>
                    <a:pt x="7" y="96"/>
                  </a:cubicBezTo>
                  <a:cubicBezTo>
                    <a:pt x="12" y="78"/>
                    <a:pt x="19" y="63"/>
                    <a:pt x="28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53" y="0"/>
                    <a:pt x="459" y="4"/>
                    <a:pt x="465" y="10"/>
                  </a:cubicBezTo>
                  <a:cubicBezTo>
                    <a:pt x="470" y="16"/>
                    <a:pt x="473" y="24"/>
                    <a:pt x="473" y="33"/>
                  </a:cubicBezTo>
                  <a:cubicBezTo>
                    <a:pt x="473" y="42"/>
                    <a:pt x="470" y="49"/>
                    <a:pt x="465" y="56"/>
                  </a:cubicBezTo>
                  <a:cubicBezTo>
                    <a:pt x="459" y="62"/>
                    <a:pt x="453" y="65"/>
                    <a:pt x="445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5" y="65"/>
                    <a:pt x="94" y="68"/>
                    <a:pt x="86" y="74"/>
                  </a:cubicBezTo>
                  <a:cubicBezTo>
                    <a:pt x="78" y="79"/>
                    <a:pt x="71" y="86"/>
                    <a:pt x="66" y="94"/>
                  </a:cubicBezTo>
                  <a:cubicBezTo>
                    <a:pt x="61" y="102"/>
                    <a:pt x="58" y="111"/>
                    <a:pt x="56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6" y="174"/>
                  </a:cubicBezTo>
                  <a:cubicBezTo>
                    <a:pt x="58" y="184"/>
                    <a:pt x="61" y="192"/>
                    <a:pt x="66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4" y="227"/>
                    <a:pt x="105" y="229"/>
                    <a:pt x="119" y="229"/>
                  </a:cubicBezTo>
                  <a:cubicBezTo>
                    <a:pt x="445" y="229"/>
                    <a:pt x="445" y="229"/>
                    <a:pt x="445" y="229"/>
                  </a:cubicBezTo>
                  <a:cubicBezTo>
                    <a:pt x="453" y="229"/>
                    <a:pt x="459" y="233"/>
                    <a:pt x="465" y="239"/>
                  </a:cubicBezTo>
                  <a:cubicBezTo>
                    <a:pt x="470" y="245"/>
                    <a:pt x="473" y="253"/>
                    <a:pt x="473" y="262"/>
                  </a:cubicBezTo>
                  <a:cubicBezTo>
                    <a:pt x="473" y="271"/>
                    <a:pt x="470" y="278"/>
                    <a:pt x="465" y="285"/>
                  </a:cubicBezTo>
                  <a:cubicBezTo>
                    <a:pt x="459" y="291"/>
                    <a:pt x="453" y="294"/>
                    <a:pt x="445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4"/>
                    <a:pt x="71" y="290"/>
                    <a:pt x="58" y="281"/>
                  </a:cubicBezTo>
                  <a:cubicBezTo>
                    <a:pt x="46" y="272"/>
                    <a:pt x="36" y="260"/>
                    <a:pt x="27" y="246"/>
                  </a:cubicBezTo>
                  <a:cubicBezTo>
                    <a:pt x="18" y="232"/>
                    <a:pt x="11" y="216"/>
                    <a:pt x="7" y="198"/>
                  </a:cubicBezTo>
                  <a:cubicBezTo>
                    <a:pt x="2" y="181"/>
                    <a:pt x="0" y="164"/>
                    <a:pt x="0" y="147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15BDD377-44C1-6DD5-9167-8226B48C8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983" y="2182851"/>
              <a:ext cx="446279" cy="287073"/>
            </a:xfrm>
            <a:custGeom>
              <a:avLst/>
              <a:gdLst>
                <a:gd name="T0" fmla="*/ 447 w 455"/>
                <a:gd name="T1" fmla="*/ 10 h 294"/>
                <a:gd name="T2" fmla="*/ 455 w 455"/>
                <a:gd name="T3" fmla="*/ 33 h 294"/>
                <a:gd name="T4" fmla="*/ 447 w 455"/>
                <a:gd name="T5" fmla="*/ 56 h 294"/>
                <a:gd name="T6" fmla="*/ 427 w 455"/>
                <a:gd name="T7" fmla="*/ 65 h 294"/>
                <a:gd name="T8" fmla="*/ 256 w 455"/>
                <a:gd name="T9" fmla="*/ 65 h 294"/>
                <a:gd name="T10" fmla="*/ 256 w 455"/>
                <a:gd name="T11" fmla="*/ 262 h 294"/>
                <a:gd name="T12" fmla="*/ 247 w 455"/>
                <a:gd name="T13" fmla="*/ 285 h 294"/>
                <a:gd name="T14" fmla="*/ 228 w 455"/>
                <a:gd name="T15" fmla="*/ 294 h 294"/>
                <a:gd name="T16" fmla="*/ 208 w 455"/>
                <a:gd name="T17" fmla="*/ 285 h 294"/>
                <a:gd name="T18" fmla="*/ 200 w 455"/>
                <a:gd name="T19" fmla="*/ 262 h 294"/>
                <a:gd name="T20" fmla="*/ 200 w 455"/>
                <a:gd name="T21" fmla="*/ 65 h 294"/>
                <a:gd name="T22" fmla="*/ 26 w 455"/>
                <a:gd name="T23" fmla="*/ 65 h 294"/>
                <a:gd name="T24" fmla="*/ 8 w 455"/>
                <a:gd name="T25" fmla="*/ 55 h 294"/>
                <a:gd name="T26" fmla="*/ 0 w 455"/>
                <a:gd name="T27" fmla="*/ 33 h 294"/>
                <a:gd name="T28" fmla="*/ 8 w 455"/>
                <a:gd name="T29" fmla="*/ 10 h 294"/>
                <a:gd name="T30" fmla="*/ 28 w 455"/>
                <a:gd name="T31" fmla="*/ 0 h 294"/>
                <a:gd name="T32" fmla="*/ 427 w 455"/>
                <a:gd name="T33" fmla="*/ 0 h 294"/>
                <a:gd name="T34" fmla="*/ 447 w 455"/>
                <a:gd name="T35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5" h="294">
                  <a:moveTo>
                    <a:pt x="447" y="10"/>
                  </a:moveTo>
                  <a:cubicBezTo>
                    <a:pt x="452" y="16"/>
                    <a:pt x="455" y="24"/>
                    <a:pt x="455" y="33"/>
                  </a:cubicBezTo>
                  <a:cubicBezTo>
                    <a:pt x="455" y="42"/>
                    <a:pt x="452" y="49"/>
                    <a:pt x="447" y="56"/>
                  </a:cubicBezTo>
                  <a:cubicBezTo>
                    <a:pt x="442" y="62"/>
                    <a:pt x="435" y="65"/>
                    <a:pt x="427" y="65"/>
                  </a:cubicBezTo>
                  <a:cubicBezTo>
                    <a:pt x="256" y="65"/>
                    <a:pt x="256" y="65"/>
                    <a:pt x="256" y="65"/>
                  </a:cubicBezTo>
                  <a:cubicBezTo>
                    <a:pt x="256" y="262"/>
                    <a:pt x="256" y="262"/>
                    <a:pt x="256" y="262"/>
                  </a:cubicBezTo>
                  <a:cubicBezTo>
                    <a:pt x="256" y="271"/>
                    <a:pt x="253" y="278"/>
                    <a:pt x="247" y="285"/>
                  </a:cubicBezTo>
                  <a:cubicBezTo>
                    <a:pt x="242" y="291"/>
                    <a:pt x="235" y="294"/>
                    <a:pt x="228" y="294"/>
                  </a:cubicBezTo>
                  <a:cubicBezTo>
                    <a:pt x="220" y="294"/>
                    <a:pt x="213" y="291"/>
                    <a:pt x="208" y="285"/>
                  </a:cubicBezTo>
                  <a:cubicBezTo>
                    <a:pt x="203" y="278"/>
                    <a:pt x="200" y="271"/>
                    <a:pt x="200" y="262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9" y="64"/>
                    <a:pt x="13" y="61"/>
                    <a:pt x="8" y="55"/>
                  </a:cubicBezTo>
                  <a:cubicBezTo>
                    <a:pt x="3" y="49"/>
                    <a:pt x="0" y="41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4" y="4"/>
                    <a:pt x="20" y="0"/>
                    <a:pt x="28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5" y="0"/>
                    <a:pt x="442" y="4"/>
                    <a:pt x="447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6EABD1BA-6284-2742-C52F-AA294D82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732" y="2182851"/>
              <a:ext cx="55009" cy="287073"/>
            </a:xfrm>
            <a:custGeom>
              <a:avLst/>
              <a:gdLst>
                <a:gd name="T0" fmla="*/ 47 w 56"/>
                <a:gd name="T1" fmla="*/ 285 h 294"/>
                <a:gd name="T2" fmla="*/ 28 w 56"/>
                <a:gd name="T3" fmla="*/ 294 h 294"/>
                <a:gd name="T4" fmla="*/ 8 w 56"/>
                <a:gd name="T5" fmla="*/ 285 h 294"/>
                <a:gd name="T6" fmla="*/ 0 w 56"/>
                <a:gd name="T7" fmla="*/ 262 h 294"/>
                <a:gd name="T8" fmla="*/ 0 w 56"/>
                <a:gd name="T9" fmla="*/ 33 h 294"/>
                <a:gd name="T10" fmla="*/ 8 w 56"/>
                <a:gd name="T11" fmla="*/ 10 h 294"/>
                <a:gd name="T12" fmla="*/ 28 w 56"/>
                <a:gd name="T13" fmla="*/ 0 h 294"/>
                <a:gd name="T14" fmla="*/ 47 w 56"/>
                <a:gd name="T15" fmla="*/ 10 h 294"/>
                <a:gd name="T16" fmla="*/ 56 w 56"/>
                <a:gd name="T17" fmla="*/ 33 h 294"/>
                <a:gd name="T18" fmla="*/ 56 w 56"/>
                <a:gd name="T19" fmla="*/ 262 h 294"/>
                <a:gd name="T20" fmla="*/ 47 w 56"/>
                <a:gd name="T21" fmla="*/ 28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294">
                  <a:moveTo>
                    <a:pt x="47" y="285"/>
                  </a:moveTo>
                  <a:cubicBezTo>
                    <a:pt x="42" y="291"/>
                    <a:pt x="35" y="294"/>
                    <a:pt x="28" y="294"/>
                  </a:cubicBezTo>
                  <a:cubicBezTo>
                    <a:pt x="20" y="294"/>
                    <a:pt x="13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4"/>
                    <a:pt x="3" y="16"/>
                    <a:pt x="8" y="10"/>
                  </a:cubicBezTo>
                  <a:cubicBezTo>
                    <a:pt x="13" y="4"/>
                    <a:pt x="20" y="0"/>
                    <a:pt x="28" y="0"/>
                  </a:cubicBezTo>
                  <a:cubicBezTo>
                    <a:pt x="35" y="0"/>
                    <a:pt x="42" y="4"/>
                    <a:pt x="47" y="10"/>
                  </a:cubicBezTo>
                  <a:cubicBezTo>
                    <a:pt x="53" y="16"/>
                    <a:pt x="56" y="24"/>
                    <a:pt x="56" y="33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7" y="28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39" name="Freeform 81">
              <a:extLst>
                <a:ext uri="{FF2B5EF4-FFF2-40B4-BE49-F238E27FC236}">
                  <a16:creationId xmlns:a16="http://schemas.microsoft.com/office/drawing/2014/main" id="{182C33C3-BD16-CD0E-9D43-8A5A962A9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5385" y="2182851"/>
              <a:ext cx="463237" cy="287073"/>
            </a:xfrm>
            <a:custGeom>
              <a:avLst/>
              <a:gdLst>
                <a:gd name="T0" fmla="*/ 472 w 472"/>
                <a:gd name="T1" fmla="*/ 147 h 294"/>
                <a:gd name="T2" fmla="*/ 465 w 472"/>
                <a:gd name="T3" fmla="*/ 199 h 294"/>
                <a:gd name="T4" fmla="*/ 444 w 472"/>
                <a:gd name="T5" fmla="*/ 246 h 294"/>
                <a:gd name="T6" fmla="*/ 410 w 472"/>
                <a:gd name="T7" fmla="*/ 281 h 294"/>
                <a:gd name="T8" fmla="*/ 366 w 472"/>
                <a:gd name="T9" fmla="*/ 294 h 294"/>
                <a:gd name="T10" fmla="*/ 101 w 472"/>
                <a:gd name="T11" fmla="*/ 294 h 294"/>
                <a:gd name="T12" fmla="*/ 59 w 472"/>
                <a:gd name="T13" fmla="*/ 279 h 294"/>
                <a:gd name="T14" fmla="*/ 27 w 472"/>
                <a:gd name="T15" fmla="*/ 244 h 294"/>
                <a:gd name="T16" fmla="*/ 7 w 472"/>
                <a:gd name="T17" fmla="*/ 198 h 294"/>
                <a:gd name="T18" fmla="*/ 0 w 472"/>
                <a:gd name="T19" fmla="*/ 147 h 294"/>
                <a:gd name="T20" fmla="*/ 7 w 472"/>
                <a:gd name="T21" fmla="*/ 96 h 294"/>
                <a:gd name="T22" fmla="*/ 29 w 472"/>
                <a:gd name="T23" fmla="*/ 49 h 294"/>
                <a:gd name="T24" fmla="*/ 62 w 472"/>
                <a:gd name="T25" fmla="*/ 14 h 294"/>
                <a:gd name="T26" fmla="*/ 107 w 472"/>
                <a:gd name="T27" fmla="*/ 0 h 294"/>
                <a:gd name="T28" fmla="*/ 372 w 472"/>
                <a:gd name="T29" fmla="*/ 0 h 294"/>
                <a:gd name="T30" fmla="*/ 414 w 472"/>
                <a:gd name="T31" fmla="*/ 16 h 294"/>
                <a:gd name="T32" fmla="*/ 445 w 472"/>
                <a:gd name="T33" fmla="*/ 50 h 294"/>
                <a:gd name="T34" fmla="*/ 466 w 472"/>
                <a:gd name="T35" fmla="*/ 97 h 294"/>
                <a:gd name="T36" fmla="*/ 472 w 472"/>
                <a:gd name="T37" fmla="*/ 147 h 294"/>
                <a:gd name="T38" fmla="*/ 386 w 472"/>
                <a:gd name="T39" fmla="*/ 221 h 294"/>
                <a:gd name="T40" fmla="*/ 406 w 472"/>
                <a:gd name="T41" fmla="*/ 200 h 294"/>
                <a:gd name="T42" fmla="*/ 416 w 472"/>
                <a:gd name="T43" fmla="*/ 174 h 294"/>
                <a:gd name="T44" fmla="*/ 419 w 472"/>
                <a:gd name="T45" fmla="*/ 147 h 294"/>
                <a:gd name="T46" fmla="*/ 416 w 472"/>
                <a:gd name="T47" fmla="*/ 121 h 294"/>
                <a:gd name="T48" fmla="*/ 406 w 472"/>
                <a:gd name="T49" fmla="*/ 94 h 294"/>
                <a:gd name="T50" fmla="*/ 386 w 472"/>
                <a:gd name="T51" fmla="*/ 74 h 294"/>
                <a:gd name="T52" fmla="*/ 354 w 472"/>
                <a:gd name="T53" fmla="*/ 65 h 294"/>
                <a:gd name="T54" fmla="*/ 119 w 472"/>
                <a:gd name="T55" fmla="*/ 65 h 294"/>
                <a:gd name="T56" fmla="*/ 86 w 472"/>
                <a:gd name="T57" fmla="*/ 74 h 294"/>
                <a:gd name="T58" fmla="*/ 67 w 472"/>
                <a:gd name="T59" fmla="*/ 94 h 294"/>
                <a:gd name="T60" fmla="*/ 57 w 472"/>
                <a:gd name="T61" fmla="*/ 121 h 294"/>
                <a:gd name="T62" fmla="*/ 54 w 472"/>
                <a:gd name="T63" fmla="*/ 147 h 294"/>
                <a:gd name="T64" fmla="*/ 57 w 472"/>
                <a:gd name="T65" fmla="*/ 174 h 294"/>
                <a:gd name="T66" fmla="*/ 67 w 472"/>
                <a:gd name="T67" fmla="*/ 200 h 294"/>
                <a:gd name="T68" fmla="*/ 86 w 472"/>
                <a:gd name="T69" fmla="*/ 221 h 294"/>
                <a:gd name="T70" fmla="*/ 119 w 472"/>
                <a:gd name="T71" fmla="*/ 229 h 294"/>
                <a:gd name="T72" fmla="*/ 354 w 472"/>
                <a:gd name="T73" fmla="*/ 229 h 294"/>
                <a:gd name="T74" fmla="*/ 386 w 472"/>
                <a:gd name="T75" fmla="*/ 22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2" h="294">
                  <a:moveTo>
                    <a:pt x="472" y="147"/>
                  </a:moveTo>
                  <a:cubicBezTo>
                    <a:pt x="472" y="164"/>
                    <a:pt x="470" y="182"/>
                    <a:pt x="465" y="199"/>
                  </a:cubicBezTo>
                  <a:cubicBezTo>
                    <a:pt x="460" y="216"/>
                    <a:pt x="453" y="232"/>
                    <a:pt x="444" y="246"/>
                  </a:cubicBezTo>
                  <a:cubicBezTo>
                    <a:pt x="435" y="260"/>
                    <a:pt x="424" y="272"/>
                    <a:pt x="410" y="281"/>
                  </a:cubicBezTo>
                  <a:cubicBezTo>
                    <a:pt x="397" y="290"/>
                    <a:pt x="382" y="294"/>
                    <a:pt x="366" y="294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85" y="293"/>
                    <a:pt x="71" y="288"/>
                    <a:pt x="59" y="279"/>
                  </a:cubicBezTo>
                  <a:cubicBezTo>
                    <a:pt x="46" y="270"/>
                    <a:pt x="36" y="258"/>
                    <a:pt x="27" y="244"/>
                  </a:cubicBezTo>
                  <a:cubicBezTo>
                    <a:pt x="19" y="230"/>
                    <a:pt x="12" y="215"/>
                    <a:pt x="7" y="198"/>
                  </a:cubicBezTo>
                  <a:cubicBezTo>
                    <a:pt x="3" y="181"/>
                    <a:pt x="0" y="164"/>
                    <a:pt x="0" y="147"/>
                  </a:cubicBezTo>
                  <a:cubicBezTo>
                    <a:pt x="0" y="130"/>
                    <a:pt x="3" y="113"/>
                    <a:pt x="7" y="96"/>
                  </a:cubicBezTo>
                  <a:cubicBezTo>
                    <a:pt x="12" y="78"/>
                    <a:pt x="19" y="63"/>
                    <a:pt x="29" y="49"/>
                  </a:cubicBezTo>
                  <a:cubicBezTo>
                    <a:pt x="38" y="34"/>
                    <a:pt x="49" y="23"/>
                    <a:pt x="62" y="14"/>
                  </a:cubicBezTo>
                  <a:cubicBezTo>
                    <a:pt x="75" y="5"/>
                    <a:pt x="90" y="0"/>
                    <a:pt x="107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7" y="1"/>
                    <a:pt x="401" y="6"/>
                    <a:pt x="414" y="16"/>
                  </a:cubicBezTo>
                  <a:cubicBezTo>
                    <a:pt x="426" y="25"/>
                    <a:pt x="437" y="36"/>
                    <a:pt x="445" y="50"/>
                  </a:cubicBezTo>
                  <a:cubicBezTo>
                    <a:pt x="454" y="64"/>
                    <a:pt x="461" y="80"/>
                    <a:pt x="466" y="97"/>
                  </a:cubicBezTo>
                  <a:cubicBezTo>
                    <a:pt x="470" y="114"/>
                    <a:pt x="472" y="131"/>
                    <a:pt x="472" y="147"/>
                  </a:cubicBezTo>
                  <a:close/>
                  <a:moveTo>
                    <a:pt x="386" y="221"/>
                  </a:moveTo>
                  <a:cubicBezTo>
                    <a:pt x="395" y="215"/>
                    <a:pt x="401" y="209"/>
                    <a:pt x="406" y="200"/>
                  </a:cubicBezTo>
                  <a:cubicBezTo>
                    <a:pt x="411" y="192"/>
                    <a:pt x="414" y="184"/>
                    <a:pt x="416" y="174"/>
                  </a:cubicBezTo>
                  <a:cubicBezTo>
                    <a:pt x="418" y="164"/>
                    <a:pt x="419" y="155"/>
                    <a:pt x="419" y="147"/>
                  </a:cubicBezTo>
                  <a:cubicBezTo>
                    <a:pt x="419" y="139"/>
                    <a:pt x="418" y="130"/>
                    <a:pt x="416" y="121"/>
                  </a:cubicBezTo>
                  <a:cubicBezTo>
                    <a:pt x="414" y="111"/>
                    <a:pt x="411" y="102"/>
                    <a:pt x="406" y="94"/>
                  </a:cubicBezTo>
                  <a:cubicBezTo>
                    <a:pt x="401" y="86"/>
                    <a:pt x="395" y="79"/>
                    <a:pt x="386" y="74"/>
                  </a:cubicBezTo>
                  <a:cubicBezTo>
                    <a:pt x="378" y="68"/>
                    <a:pt x="367" y="65"/>
                    <a:pt x="354" y="6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06" y="65"/>
                    <a:pt x="95" y="68"/>
                    <a:pt x="86" y="74"/>
                  </a:cubicBezTo>
                  <a:cubicBezTo>
                    <a:pt x="78" y="79"/>
                    <a:pt x="71" y="86"/>
                    <a:pt x="67" y="94"/>
                  </a:cubicBezTo>
                  <a:cubicBezTo>
                    <a:pt x="62" y="102"/>
                    <a:pt x="59" y="111"/>
                    <a:pt x="57" y="121"/>
                  </a:cubicBezTo>
                  <a:cubicBezTo>
                    <a:pt x="55" y="130"/>
                    <a:pt x="54" y="139"/>
                    <a:pt x="54" y="147"/>
                  </a:cubicBezTo>
                  <a:cubicBezTo>
                    <a:pt x="54" y="155"/>
                    <a:pt x="55" y="164"/>
                    <a:pt x="57" y="174"/>
                  </a:cubicBezTo>
                  <a:cubicBezTo>
                    <a:pt x="59" y="184"/>
                    <a:pt x="62" y="192"/>
                    <a:pt x="67" y="200"/>
                  </a:cubicBezTo>
                  <a:cubicBezTo>
                    <a:pt x="71" y="209"/>
                    <a:pt x="78" y="215"/>
                    <a:pt x="86" y="221"/>
                  </a:cubicBezTo>
                  <a:cubicBezTo>
                    <a:pt x="95" y="227"/>
                    <a:pt x="106" y="229"/>
                    <a:pt x="119" y="229"/>
                  </a:cubicBezTo>
                  <a:cubicBezTo>
                    <a:pt x="354" y="229"/>
                    <a:pt x="354" y="229"/>
                    <a:pt x="354" y="229"/>
                  </a:cubicBezTo>
                  <a:cubicBezTo>
                    <a:pt x="367" y="229"/>
                    <a:pt x="378" y="227"/>
                    <a:pt x="386" y="221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  <p:sp>
          <p:nvSpPr>
            <p:cNvPr id="40" name="Freeform 82">
              <a:extLst>
                <a:ext uri="{FF2B5EF4-FFF2-40B4-BE49-F238E27FC236}">
                  <a16:creationId xmlns:a16="http://schemas.microsoft.com/office/drawing/2014/main" id="{BB4A0AAB-8CEC-A5F9-C28E-C2B0CB296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092" y="2182851"/>
              <a:ext cx="442556" cy="287073"/>
            </a:xfrm>
            <a:custGeom>
              <a:avLst/>
              <a:gdLst>
                <a:gd name="T0" fmla="*/ 403 w 451"/>
                <a:gd name="T1" fmla="*/ 10 h 294"/>
                <a:gd name="T2" fmla="*/ 423 w 451"/>
                <a:gd name="T3" fmla="*/ 0 h 294"/>
                <a:gd name="T4" fmla="*/ 443 w 451"/>
                <a:gd name="T5" fmla="*/ 10 h 294"/>
                <a:gd name="T6" fmla="*/ 451 w 451"/>
                <a:gd name="T7" fmla="*/ 33 h 294"/>
                <a:gd name="T8" fmla="*/ 451 w 451"/>
                <a:gd name="T9" fmla="*/ 229 h 294"/>
                <a:gd name="T10" fmla="*/ 435 w 451"/>
                <a:gd name="T11" fmla="*/ 275 h 294"/>
                <a:gd name="T12" fmla="*/ 395 w 451"/>
                <a:gd name="T13" fmla="*/ 294 h 294"/>
                <a:gd name="T14" fmla="*/ 379 w 451"/>
                <a:gd name="T15" fmla="*/ 291 h 294"/>
                <a:gd name="T16" fmla="*/ 365 w 451"/>
                <a:gd name="T17" fmla="*/ 284 h 294"/>
                <a:gd name="T18" fmla="*/ 99 w 451"/>
                <a:gd name="T19" fmla="*/ 95 h 294"/>
                <a:gd name="T20" fmla="*/ 81 w 451"/>
                <a:gd name="T21" fmla="*/ 84 h 294"/>
                <a:gd name="T22" fmla="*/ 69 w 451"/>
                <a:gd name="T23" fmla="*/ 79 h 294"/>
                <a:gd name="T24" fmla="*/ 58 w 451"/>
                <a:gd name="T25" fmla="*/ 92 h 294"/>
                <a:gd name="T26" fmla="*/ 56 w 451"/>
                <a:gd name="T27" fmla="*/ 129 h 294"/>
                <a:gd name="T28" fmla="*/ 56 w 451"/>
                <a:gd name="T29" fmla="*/ 262 h 294"/>
                <a:gd name="T30" fmla="*/ 48 w 451"/>
                <a:gd name="T31" fmla="*/ 285 h 294"/>
                <a:gd name="T32" fmla="*/ 28 w 451"/>
                <a:gd name="T33" fmla="*/ 294 h 294"/>
                <a:gd name="T34" fmla="*/ 8 w 451"/>
                <a:gd name="T35" fmla="*/ 285 h 294"/>
                <a:gd name="T36" fmla="*/ 0 w 451"/>
                <a:gd name="T37" fmla="*/ 262 h 294"/>
                <a:gd name="T38" fmla="*/ 0 w 451"/>
                <a:gd name="T39" fmla="*/ 66 h 294"/>
                <a:gd name="T40" fmla="*/ 16 w 451"/>
                <a:gd name="T41" fmla="*/ 19 h 294"/>
                <a:gd name="T42" fmla="*/ 56 w 451"/>
                <a:gd name="T43" fmla="*/ 0 h 294"/>
                <a:gd name="T44" fmla="*/ 72 w 451"/>
                <a:gd name="T45" fmla="*/ 3 h 294"/>
                <a:gd name="T46" fmla="*/ 86 w 451"/>
                <a:gd name="T47" fmla="*/ 11 h 294"/>
                <a:gd name="T48" fmla="*/ 352 w 451"/>
                <a:gd name="T49" fmla="*/ 199 h 294"/>
                <a:gd name="T50" fmla="*/ 370 w 451"/>
                <a:gd name="T51" fmla="*/ 211 h 294"/>
                <a:gd name="T52" fmla="*/ 382 w 451"/>
                <a:gd name="T53" fmla="*/ 215 h 294"/>
                <a:gd name="T54" fmla="*/ 393 w 451"/>
                <a:gd name="T55" fmla="*/ 202 h 294"/>
                <a:gd name="T56" fmla="*/ 395 w 451"/>
                <a:gd name="T57" fmla="*/ 165 h 294"/>
                <a:gd name="T58" fmla="*/ 395 w 451"/>
                <a:gd name="T59" fmla="*/ 33 h 294"/>
                <a:gd name="T60" fmla="*/ 403 w 451"/>
                <a:gd name="T61" fmla="*/ 1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1" h="294">
                  <a:moveTo>
                    <a:pt x="403" y="10"/>
                  </a:moveTo>
                  <a:cubicBezTo>
                    <a:pt x="409" y="4"/>
                    <a:pt x="415" y="0"/>
                    <a:pt x="423" y="0"/>
                  </a:cubicBezTo>
                  <a:cubicBezTo>
                    <a:pt x="431" y="0"/>
                    <a:pt x="437" y="4"/>
                    <a:pt x="443" y="10"/>
                  </a:cubicBezTo>
                  <a:cubicBezTo>
                    <a:pt x="448" y="16"/>
                    <a:pt x="451" y="24"/>
                    <a:pt x="451" y="33"/>
                  </a:cubicBezTo>
                  <a:cubicBezTo>
                    <a:pt x="451" y="229"/>
                    <a:pt x="451" y="229"/>
                    <a:pt x="451" y="229"/>
                  </a:cubicBezTo>
                  <a:cubicBezTo>
                    <a:pt x="451" y="247"/>
                    <a:pt x="446" y="263"/>
                    <a:pt x="435" y="275"/>
                  </a:cubicBezTo>
                  <a:cubicBezTo>
                    <a:pt x="424" y="288"/>
                    <a:pt x="411" y="294"/>
                    <a:pt x="395" y="294"/>
                  </a:cubicBezTo>
                  <a:cubicBezTo>
                    <a:pt x="390" y="294"/>
                    <a:pt x="384" y="293"/>
                    <a:pt x="379" y="291"/>
                  </a:cubicBezTo>
                  <a:cubicBezTo>
                    <a:pt x="374" y="290"/>
                    <a:pt x="369" y="287"/>
                    <a:pt x="365" y="284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2" y="90"/>
                    <a:pt x="86" y="87"/>
                    <a:pt x="81" y="84"/>
                  </a:cubicBezTo>
                  <a:cubicBezTo>
                    <a:pt x="76" y="81"/>
                    <a:pt x="72" y="79"/>
                    <a:pt x="69" y="79"/>
                  </a:cubicBezTo>
                  <a:cubicBezTo>
                    <a:pt x="63" y="79"/>
                    <a:pt x="60" y="84"/>
                    <a:pt x="58" y="92"/>
                  </a:cubicBezTo>
                  <a:cubicBezTo>
                    <a:pt x="57" y="101"/>
                    <a:pt x="56" y="113"/>
                    <a:pt x="56" y="129"/>
                  </a:cubicBezTo>
                  <a:cubicBezTo>
                    <a:pt x="56" y="262"/>
                    <a:pt x="56" y="262"/>
                    <a:pt x="56" y="262"/>
                  </a:cubicBezTo>
                  <a:cubicBezTo>
                    <a:pt x="56" y="271"/>
                    <a:pt x="53" y="278"/>
                    <a:pt x="48" y="285"/>
                  </a:cubicBezTo>
                  <a:cubicBezTo>
                    <a:pt x="42" y="291"/>
                    <a:pt x="36" y="294"/>
                    <a:pt x="28" y="294"/>
                  </a:cubicBezTo>
                  <a:cubicBezTo>
                    <a:pt x="20" y="294"/>
                    <a:pt x="14" y="291"/>
                    <a:pt x="8" y="285"/>
                  </a:cubicBezTo>
                  <a:cubicBezTo>
                    <a:pt x="3" y="278"/>
                    <a:pt x="0" y="271"/>
                    <a:pt x="0" y="26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7"/>
                    <a:pt x="5" y="32"/>
                    <a:pt x="16" y="19"/>
                  </a:cubicBezTo>
                  <a:cubicBezTo>
                    <a:pt x="27" y="7"/>
                    <a:pt x="40" y="0"/>
                    <a:pt x="56" y="0"/>
                  </a:cubicBezTo>
                  <a:cubicBezTo>
                    <a:pt x="61" y="0"/>
                    <a:pt x="67" y="1"/>
                    <a:pt x="72" y="3"/>
                  </a:cubicBezTo>
                  <a:cubicBezTo>
                    <a:pt x="77" y="5"/>
                    <a:pt x="82" y="7"/>
                    <a:pt x="86" y="11"/>
                  </a:cubicBezTo>
                  <a:cubicBezTo>
                    <a:pt x="352" y="199"/>
                    <a:pt x="352" y="199"/>
                    <a:pt x="352" y="199"/>
                  </a:cubicBezTo>
                  <a:cubicBezTo>
                    <a:pt x="359" y="204"/>
                    <a:pt x="365" y="208"/>
                    <a:pt x="370" y="211"/>
                  </a:cubicBezTo>
                  <a:cubicBezTo>
                    <a:pt x="375" y="214"/>
                    <a:pt x="379" y="215"/>
                    <a:pt x="382" y="215"/>
                  </a:cubicBezTo>
                  <a:cubicBezTo>
                    <a:pt x="388" y="215"/>
                    <a:pt x="391" y="211"/>
                    <a:pt x="393" y="202"/>
                  </a:cubicBezTo>
                  <a:cubicBezTo>
                    <a:pt x="394" y="194"/>
                    <a:pt x="395" y="182"/>
                    <a:pt x="395" y="165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95" y="24"/>
                    <a:pt x="398" y="16"/>
                    <a:pt x="403" y="1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</p:txBody>
        </p:sp>
      </p:grpSp>
      <p:sp>
        <p:nvSpPr>
          <p:cNvPr id="16" name="Freeform 84">
            <a:extLst>
              <a:ext uri="{FF2B5EF4-FFF2-40B4-BE49-F238E27FC236}">
                <a16:creationId xmlns:a16="http://schemas.microsoft.com/office/drawing/2014/main" id="{D7120614-C42A-7C44-8345-6885977218FC}"/>
              </a:ext>
            </a:extLst>
          </p:cNvPr>
          <p:cNvSpPr>
            <a:spLocks/>
          </p:cNvSpPr>
          <p:nvPr/>
        </p:nvSpPr>
        <p:spPr bwMode="auto">
          <a:xfrm>
            <a:off x="7836724" y="2217036"/>
            <a:ext cx="429862" cy="276567"/>
          </a:xfrm>
          <a:custGeom>
            <a:avLst/>
            <a:gdLst>
              <a:gd name="T0" fmla="*/ 442 w 450"/>
              <a:gd name="T1" fmla="*/ 236 h 291"/>
              <a:gd name="T2" fmla="*/ 450 w 450"/>
              <a:gd name="T3" fmla="*/ 259 h 291"/>
              <a:gd name="T4" fmla="*/ 442 w 450"/>
              <a:gd name="T5" fmla="*/ 281 h 291"/>
              <a:gd name="T6" fmla="*/ 422 w 450"/>
              <a:gd name="T7" fmla="*/ 291 h 291"/>
              <a:gd name="T8" fmla="*/ 28 w 450"/>
              <a:gd name="T9" fmla="*/ 291 h 291"/>
              <a:gd name="T10" fmla="*/ 9 w 450"/>
              <a:gd name="T11" fmla="*/ 281 h 291"/>
              <a:gd name="T12" fmla="*/ 0 w 450"/>
              <a:gd name="T13" fmla="*/ 259 h 291"/>
              <a:gd name="T14" fmla="*/ 0 w 450"/>
              <a:gd name="T15" fmla="*/ 195 h 291"/>
              <a:gd name="T16" fmla="*/ 6 w 450"/>
              <a:gd name="T17" fmla="*/ 163 h 291"/>
              <a:gd name="T18" fmla="*/ 20 w 450"/>
              <a:gd name="T19" fmla="*/ 137 h 291"/>
              <a:gd name="T20" fmla="*/ 42 w 450"/>
              <a:gd name="T21" fmla="*/ 120 h 291"/>
              <a:gd name="T22" fmla="*/ 69 w 450"/>
              <a:gd name="T23" fmla="*/ 113 h 291"/>
              <a:gd name="T24" fmla="*/ 374 w 450"/>
              <a:gd name="T25" fmla="*/ 113 h 291"/>
              <a:gd name="T26" fmla="*/ 390 w 450"/>
              <a:gd name="T27" fmla="*/ 106 h 291"/>
              <a:gd name="T28" fmla="*/ 396 w 450"/>
              <a:gd name="T29" fmla="*/ 89 h 291"/>
              <a:gd name="T30" fmla="*/ 390 w 450"/>
              <a:gd name="T31" fmla="*/ 71 h 291"/>
              <a:gd name="T32" fmla="*/ 374 w 450"/>
              <a:gd name="T33" fmla="*/ 64 h 291"/>
              <a:gd name="T34" fmla="*/ 28 w 450"/>
              <a:gd name="T35" fmla="*/ 64 h 291"/>
              <a:gd name="T36" fmla="*/ 9 w 450"/>
              <a:gd name="T37" fmla="*/ 55 h 291"/>
              <a:gd name="T38" fmla="*/ 0 w 450"/>
              <a:gd name="T39" fmla="*/ 32 h 291"/>
              <a:gd name="T40" fmla="*/ 9 w 450"/>
              <a:gd name="T41" fmla="*/ 9 h 291"/>
              <a:gd name="T42" fmla="*/ 28 w 450"/>
              <a:gd name="T43" fmla="*/ 0 h 291"/>
              <a:gd name="T44" fmla="*/ 372 w 450"/>
              <a:gd name="T45" fmla="*/ 0 h 291"/>
              <a:gd name="T46" fmla="*/ 402 w 450"/>
              <a:gd name="T47" fmla="*/ 7 h 291"/>
              <a:gd name="T48" fmla="*/ 427 w 450"/>
              <a:gd name="T49" fmla="*/ 26 h 291"/>
              <a:gd name="T50" fmla="*/ 444 w 450"/>
              <a:gd name="T51" fmla="*/ 54 h 291"/>
              <a:gd name="T52" fmla="*/ 450 w 450"/>
              <a:gd name="T53" fmla="*/ 89 h 291"/>
              <a:gd name="T54" fmla="*/ 444 w 450"/>
              <a:gd name="T55" fmla="*/ 123 h 291"/>
              <a:gd name="T56" fmla="*/ 427 w 450"/>
              <a:gd name="T57" fmla="*/ 151 h 291"/>
              <a:gd name="T58" fmla="*/ 402 w 450"/>
              <a:gd name="T59" fmla="*/ 170 h 291"/>
              <a:gd name="T60" fmla="*/ 372 w 450"/>
              <a:gd name="T61" fmla="*/ 177 h 291"/>
              <a:gd name="T62" fmla="*/ 73 w 450"/>
              <a:gd name="T63" fmla="*/ 177 h 291"/>
              <a:gd name="T64" fmla="*/ 60 w 450"/>
              <a:gd name="T65" fmla="*/ 185 h 291"/>
              <a:gd name="T66" fmla="*/ 55 w 450"/>
              <a:gd name="T67" fmla="*/ 202 h 291"/>
              <a:gd name="T68" fmla="*/ 55 w 450"/>
              <a:gd name="T69" fmla="*/ 227 h 291"/>
              <a:gd name="T70" fmla="*/ 422 w 450"/>
              <a:gd name="T71" fmla="*/ 227 h 291"/>
              <a:gd name="T72" fmla="*/ 442 w 450"/>
              <a:gd name="T73" fmla="*/ 23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0" h="291">
                <a:moveTo>
                  <a:pt x="442" y="236"/>
                </a:moveTo>
                <a:cubicBezTo>
                  <a:pt x="447" y="242"/>
                  <a:pt x="450" y="250"/>
                  <a:pt x="450" y="259"/>
                </a:cubicBezTo>
                <a:cubicBezTo>
                  <a:pt x="450" y="267"/>
                  <a:pt x="447" y="275"/>
                  <a:pt x="442" y="281"/>
                </a:cubicBezTo>
                <a:cubicBezTo>
                  <a:pt x="436" y="287"/>
                  <a:pt x="430" y="291"/>
                  <a:pt x="422" y="291"/>
                </a:cubicBezTo>
                <a:cubicBezTo>
                  <a:pt x="28" y="291"/>
                  <a:pt x="28" y="291"/>
                  <a:pt x="28" y="291"/>
                </a:cubicBezTo>
                <a:cubicBezTo>
                  <a:pt x="20" y="291"/>
                  <a:pt x="14" y="287"/>
                  <a:pt x="9" y="281"/>
                </a:cubicBezTo>
                <a:cubicBezTo>
                  <a:pt x="3" y="275"/>
                  <a:pt x="0" y="267"/>
                  <a:pt x="0" y="259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183"/>
                  <a:pt x="2" y="173"/>
                  <a:pt x="6" y="163"/>
                </a:cubicBezTo>
                <a:cubicBezTo>
                  <a:pt x="9" y="153"/>
                  <a:pt x="14" y="144"/>
                  <a:pt x="20" y="137"/>
                </a:cubicBezTo>
                <a:cubicBezTo>
                  <a:pt x="27" y="130"/>
                  <a:pt x="34" y="124"/>
                  <a:pt x="42" y="120"/>
                </a:cubicBezTo>
                <a:cubicBezTo>
                  <a:pt x="50" y="115"/>
                  <a:pt x="59" y="113"/>
                  <a:pt x="69" y="113"/>
                </a:cubicBezTo>
                <a:cubicBezTo>
                  <a:pt x="374" y="113"/>
                  <a:pt x="374" y="113"/>
                  <a:pt x="374" y="113"/>
                </a:cubicBezTo>
                <a:cubicBezTo>
                  <a:pt x="380" y="113"/>
                  <a:pt x="385" y="111"/>
                  <a:pt x="390" y="106"/>
                </a:cubicBezTo>
                <a:cubicBezTo>
                  <a:pt x="394" y="102"/>
                  <a:pt x="396" y="96"/>
                  <a:pt x="396" y="89"/>
                </a:cubicBezTo>
                <a:cubicBezTo>
                  <a:pt x="396" y="82"/>
                  <a:pt x="394" y="76"/>
                  <a:pt x="390" y="71"/>
                </a:cubicBezTo>
                <a:cubicBezTo>
                  <a:pt x="385" y="66"/>
                  <a:pt x="380" y="64"/>
                  <a:pt x="374" y="64"/>
                </a:cubicBezTo>
                <a:cubicBezTo>
                  <a:pt x="28" y="64"/>
                  <a:pt x="28" y="64"/>
                  <a:pt x="28" y="64"/>
                </a:cubicBezTo>
                <a:cubicBezTo>
                  <a:pt x="20" y="64"/>
                  <a:pt x="14" y="61"/>
                  <a:pt x="9" y="55"/>
                </a:cubicBezTo>
                <a:cubicBezTo>
                  <a:pt x="3" y="48"/>
                  <a:pt x="0" y="41"/>
                  <a:pt x="0" y="32"/>
                </a:cubicBezTo>
                <a:cubicBezTo>
                  <a:pt x="0" y="23"/>
                  <a:pt x="3" y="15"/>
                  <a:pt x="9" y="9"/>
                </a:cubicBezTo>
                <a:cubicBezTo>
                  <a:pt x="14" y="3"/>
                  <a:pt x="20" y="0"/>
                  <a:pt x="28" y="0"/>
                </a:cubicBezTo>
                <a:cubicBezTo>
                  <a:pt x="372" y="0"/>
                  <a:pt x="372" y="0"/>
                  <a:pt x="372" y="0"/>
                </a:cubicBezTo>
                <a:cubicBezTo>
                  <a:pt x="383" y="0"/>
                  <a:pt x="393" y="2"/>
                  <a:pt x="402" y="7"/>
                </a:cubicBezTo>
                <a:cubicBezTo>
                  <a:pt x="412" y="12"/>
                  <a:pt x="420" y="18"/>
                  <a:pt x="427" y="26"/>
                </a:cubicBezTo>
                <a:cubicBezTo>
                  <a:pt x="434" y="34"/>
                  <a:pt x="440" y="43"/>
                  <a:pt x="444" y="54"/>
                </a:cubicBezTo>
                <a:cubicBezTo>
                  <a:pt x="448" y="65"/>
                  <a:pt x="450" y="76"/>
                  <a:pt x="450" y="89"/>
                </a:cubicBezTo>
                <a:cubicBezTo>
                  <a:pt x="450" y="101"/>
                  <a:pt x="448" y="113"/>
                  <a:pt x="444" y="123"/>
                </a:cubicBezTo>
                <a:cubicBezTo>
                  <a:pt x="440" y="134"/>
                  <a:pt x="434" y="143"/>
                  <a:pt x="427" y="151"/>
                </a:cubicBezTo>
                <a:cubicBezTo>
                  <a:pt x="420" y="159"/>
                  <a:pt x="412" y="166"/>
                  <a:pt x="402" y="170"/>
                </a:cubicBezTo>
                <a:cubicBezTo>
                  <a:pt x="393" y="175"/>
                  <a:pt x="383" y="177"/>
                  <a:pt x="372" y="177"/>
                </a:cubicBezTo>
                <a:cubicBezTo>
                  <a:pt x="73" y="177"/>
                  <a:pt x="73" y="177"/>
                  <a:pt x="73" y="177"/>
                </a:cubicBezTo>
                <a:cubicBezTo>
                  <a:pt x="68" y="178"/>
                  <a:pt x="64" y="181"/>
                  <a:pt x="60" y="185"/>
                </a:cubicBezTo>
                <a:cubicBezTo>
                  <a:pt x="57" y="190"/>
                  <a:pt x="55" y="195"/>
                  <a:pt x="55" y="202"/>
                </a:cubicBezTo>
                <a:cubicBezTo>
                  <a:pt x="55" y="227"/>
                  <a:pt x="55" y="227"/>
                  <a:pt x="55" y="227"/>
                </a:cubicBezTo>
                <a:cubicBezTo>
                  <a:pt x="422" y="227"/>
                  <a:pt x="422" y="227"/>
                  <a:pt x="422" y="227"/>
                </a:cubicBezTo>
                <a:cubicBezTo>
                  <a:pt x="430" y="227"/>
                  <a:pt x="436" y="230"/>
                  <a:pt x="442" y="236"/>
                </a:cubicBezTo>
                <a:close/>
              </a:path>
            </a:pathLst>
          </a:cu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120000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ZW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2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F4F9FD5-B5D9-914F-A51D-859400D1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44875" y="838007"/>
            <a:ext cx="6187914" cy="37849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C7167-5BE9-834E-A0AE-AABB25DCD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6288C9-5D6F-6E40-BF6A-4A61EACDB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81" b="3785"/>
          <a:stretch/>
        </p:blipFill>
        <p:spPr>
          <a:xfrm>
            <a:off x="3490108" y="1001315"/>
            <a:ext cx="4907325" cy="3140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A6D26-2115-6F40-B07F-984B8D27DEC2}"/>
              </a:ext>
            </a:extLst>
          </p:cNvPr>
          <p:cNvSpPr txBox="1"/>
          <p:nvPr/>
        </p:nvSpPr>
        <p:spPr>
          <a:xfrm>
            <a:off x="821485" y="1671227"/>
            <a:ext cx="2033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Level 5 Users can create templates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E6EFD-D62F-1840-A224-B0BB8CD18B50}"/>
              </a:ext>
            </a:extLst>
          </p:cNvPr>
          <p:cNvSpPr txBox="1"/>
          <p:nvPr/>
        </p:nvSpPr>
        <p:spPr>
          <a:xfrm>
            <a:off x="821485" y="1189411"/>
            <a:ext cx="20332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Adaptation takes place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DAB4CB-A360-7245-85FF-65CD08A4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</p:spPr>
        <p:txBody>
          <a:bodyPr/>
          <a:lstStyle/>
          <a:p>
            <a:r>
              <a:rPr lang="en-ZA" dirty="0"/>
              <a:t>Creating a Digital Template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6D9247-9FF2-A548-A86D-C660E9D03C7D}"/>
              </a:ext>
            </a:extLst>
          </p:cNvPr>
          <p:cNvCxnSpPr>
            <a:cxnSpLocks/>
          </p:cNvCxnSpPr>
          <p:nvPr/>
        </p:nvCxnSpPr>
        <p:spPr>
          <a:xfrm flipV="1">
            <a:off x="2844875" y="1325243"/>
            <a:ext cx="486314" cy="6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8667A0-02A9-B244-B2B5-BAE07A9CE709}"/>
              </a:ext>
            </a:extLst>
          </p:cNvPr>
          <p:cNvCxnSpPr>
            <a:cxnSpLocks/>
          </p:cNvCxnSpPr>
          <p:nvPr/>
        </p:nvCxnSpPr>
        <p:spPr>
          <a:xfrm flipV="1">
            <a:off x="2844875" y="1811874"/>
            <a:ext cx="486314" cy="6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05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E25D18-6116-CC49-A961-A064ACBB2016}"/>
              </a:ext>
            </a:extLst>
          </p:cNvPr>
          <p:cNvSpPr/>
          <p:nvPr/>
        </p:nvSpPr>
        <p:spPr>
          <a:xfrm>
            <a:off x="308807" y="2164127"/>
            <a:ext cx="2589879" cy="19136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F4F9FD5-B5D9-914F-A51D-859400D1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44875" y="838007"/>
            <a:ext cx="6187914" cy="37849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C7167-5BE9-834E-A0AE-AABB25DCD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E6EFD-D62F-1840-A224-B0BB8CD18B50}"/>
              </a:ext>
            </a:extLst>
          </p:cNvPr>
          <p:cNvSpPr txBox="1"/>
          <p:nvPr/>
        </p:nvSpPr>
        <p:spPr>
          <a:xfrm>
            <a:off x="433292" y="1402645"/>
            <a:ext cx="2689918" cy="551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Manage template permissions here</a:t>
            </a:r>
          </a:p>
          <a:p>
            <a:pPr>
              <a:spcBef>
                <a:spcPts val="40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en-ZA" sz="1200" dirty="0">
                <a:solidFill>
                  <a:schemeClr val="bg1"/>
                </a:solidFill>
                <a:latin typeface="+mn-lt"/>
              </a:rPr>
              <a:t>Apply relevant taxonomy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DAB4CB-A360-7245-85FF-65CD08A4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</p:spPr>
        <p:txBody>
          <a:bodyPr/>
          <a:lstStyle/>
          <a:p>
            <a:r>
              <a:rPr lang="en-ZA" dirty="0"/>
              <a:t>Creating a Digital Template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F2E5B2-1FA6-754A-AF46-0645A509A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33"/>
          <a:stretch/>
        </p:blipFill>
        <p:spPr>
          <a:xfrm>
            <a:off x="3479308" y="992359"/>
            <a:ext cx="4892125" cy="3085371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29F2F2C-D825-6544-A078-D4BDC7C75E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73"/>
          <a:stretch/>
        </p:blipFill>
        <p:spPr>
          <a:xfrm>
            <a:off x="417820" y="2273107"/>
            <a:ext cx="2353950" cy="16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1531"/>
      </p:ext>
    </p:extLst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Distell">
      <a:dk1>
        <a:sysClr val="windowText" lastClr="000000"/>
      </a:dk1>
      <a:lt1>
        <a:sysClr val="window" lastClr="FFFFFF"/>
      </a:lt1>
      <a:dk2>
        <a:srgbClr val="001633"/>
      </a:dk2>
      <a:lt2>
        <a:srgbClr val="D8D8D8"/>
      </a:lt2>
      <a:accent1>
        <a:srgbClr val="946037"/>
      </a:accent1>
      <a:accent2>
        <a:srgbClr val="001633"/>
      </a:accent2>
      <a:accent3>
        <a:srgbClr val="A6BBC8"/>
      </a:accent3>
      <a:accent4>
        <a:srgbClr val="E7C6B7"/>
      </a:accent4>
      <a:accent5>
        <a:srgbClr val="7B7B7B"/>
      </a:accent5>
      <a:accent6>
        <a:srgbClr val="C2C2C2"/>
      </a:accent6>
      <a:hlink>
        <a:srgbClr val="0C2340"/>
      </a:hlink>
      <a:folHlink>
        <a:srgbClr val="0C2340"/>
      </a:folHlink>
    </a:clrScheme>
    <a:fontScheme name="Distell">
      <a:majorFont>
        <a:latin typeface="Calibri"/>
        <a:ea typeface="Calibri"/>
        <a:cs typeface="Calibri"/>
      </a:majorFont>
      <a:minorFont>
        <a:latin typeface="Calibri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sz="16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Futuristic Background by Slidesgo">
  <a:themeElements>
    <a:clrScheme name="Distell">
      <a:dk1>
        <a:sysClr val="windowText" lastClr="000000"/>
      </a:dk1>
      <a:lt1>
        <a:sysClr val="window" lastClr="FFFFFF"/>
      </a:lt1>
      <a:dk2>
        <a:srgbClr val="001633"/>
      </a:dk2>
      <a:lt2>
        <a:srgbClr val="D8D8D8"/>
      </a:lt2>
      <a:accent1>
        <a:srgbClr val="946037"/>
      </a:accent1>
      <a:accent2>
        <a:srgbClr val="001633"/>
      </a:accent2>
      <a:accent3>
        <a:srgbClr val="A6BBC8"/>
      </a:accent3>
      <a:accent4>
        <a:srgbClr val="E7C6B7"/>
      </a:accent4>
      <a:accent5>
        <a:srgbClr val="7B7B7B"/>
      </a:accent5>
      <a:accent6>
        <a:srgbClr val="C2C2C2"/>
      </a:accent6>
      <a:hlink>
        <a:srgbClr val="0C2340"/>
      </a:hlink>
      <a:folHlink>
        <a:srgbClr val="0C2340"/>
      </a:folHlink>
    </a:clrScheme>
    <a:fontScheme name="Distell">
      <a:majorFont>
        <a:latin typeface="Calibri"/>
        <a:ea typeface="Calibri"/>
        <a:cs typeface="Calibri"/>
      </a:majorFont>
      <a:minorFont>
        <a:latin typeface="Calibri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8063</TotalTime>
  <Words>1636</Words>
  <Application>Microsoft Office PowerPoint</Application>
  <PresentationFormat>On-screen Show (16:9)</PresentationFormat>
  <Paragraphs>164</Paragraphs>
  <Slides>21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Aileron Heavy</vt:lpstr>
      <vt:lpstr>Open Sauce</vt:lpstr>
      <vt:lpstr>Open Sauce Bold</vt:lpstr>
      <vt:lpstr>Arial</vt:lpstr>
      <vt:lpstr>Calibri</vt:lpstr>
      <vt:lpstr>Futuristic Background by Slidesgo</vt:lpstr>
      <vt:lpstr>1_Futuristic Background by Slidesgo</vt:lpstr>
      <vt:lpstr>PowerPoint Presentation</vt:lpstr>
      <vt:lpstr>PowerPoint Presentation</vt:lpstr>
      <vt:lpstr>Introduction</vt:lpstr>
      <vt:lpstr>PowerPoint Presentation</vt:lpstr>
      <vt:lpstr>Before we start, make sure you have the right access</vt:lpstr>
      <vt:lpstr>Reviewing the menu</vt:lpstr>
      <vt:lpstr>PowerPoint Presentation</vt:lpstr>
      <vt:lpstr>Creating a Digital Template</vt:lpstr>
      <vt:lpstr>Creating a Digital Template</vt:lpstr>
      <vt:lpstr>Managing approvals for a Digital Template</vt:lpstr>
      <vt:lpstr>Use the Digital Template Editor</vt:lpstr>
      <vt:lpstr>PowerPoint Presentation</vt:lpstr>
      <vt:lpstr>Adapt a Digital Template</vt:lpstr>
      <vt:lpstr>Adapt a Digital Brand Template</vt:lpstr>
      <vt:lpstr>PowerPoint Presentation</vt:lpstr>
      <vt:lpstr>Use the Digital Template Editor</vt:lpstr>
      <vt:lpstr>PowerPoint Presentation</vt:lpstr>
      <vt:lpstr>Approve a Digital Brand Template</vt:lpstr>
      <vt:lpstr>Make changes before approval</vt:lpstr>
      <vt:lpstr>PowerPoint Presentation</vt:lpstr>
      <vt:lpstr>How to get support on Bynder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FUTURISTIC</dc:title>
  <dc:creator>Sigal Chiles</dc:creator>
  <cp:lastModifiedBy>Dedekind, Anneen</cp:lastModifiedBy>
  <cp:revision>101</cp:revision>
  <dcterms:modified xsi:type="dcterms:W3CDTF">2022-08-01T07:26:30Z</dcterms:modified>
</cp:coreProperties>
</file>